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70" d="100"/>
          <a:sy n="70" d="100"/>
        </p:scale>
        <p:origin x="904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BAB8-FAC8-48C6-A287-302D9448FFE6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91C90-BD5E-4E48-A16F-850A5EB8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3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F30-EC22-4F8A-8761-F9224294806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1F4F-D39F-4711-A4CA-8EE6E632B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02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F30-EC22-4F8A-8761-F9224294806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1F4F-D39F-4711-A4CA-8EE6E632B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85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F30-EC22-4F8A-8761-F9224294806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1F4F-D39F-4711-A4CA-8EE6E632B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50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F30-EC22-4F8A-8761-F9224294806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1F4F-D39F-4711-A4CA-8EE6E632B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6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F30-EC22-4F8A-8761-F9224294806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1F4F-D39F-4711-A4CA-8EE6E632B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08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F30-EC22-4F8A-8761-F9224294806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1F4F-D39F-4711-A4CA-8EE6E632B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91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F30-EC22-4F8A-8761-F9224294806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1F4F-D39F-4711-A4CA-8EE6E632B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4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F30-EC22-4F8A-8761-F9224294806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1F4F-D39F-4711-A4CA-8EE6E632B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9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F30-EC22-4F8A-8761-F9224294806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1F4F-D39F-4711-A4CA-8EE6E632B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44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F30-EC22-4F8A-8761-F9224294806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1F4F-D39F-4711-A4CA-8EE6E632B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3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F30-EC22-4F8A-8761-F9224294806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1F4F-D39F-4711-A4CA-8EE6E632B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25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F93F30-EC22-4F8A-8761-F92242948060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E61F4F-D39F-4711-A4CA-8EE6E632B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32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7E56FC5-7F71-6E5A-A22B-CE118237E60C}"/>
              </a:ext>
            </a:extLst>
          </p:cNvPr>
          <p:cNvSpPr/>
          <p:nvPr/>
        </p:nvSpPr>
        <p:spPr>
          <a:xfrm>
            <a:off x="365453" y="7333786"/>
            <a:ext cx="2000546" cy="1810432"/>
          </a:xfrm>
          <a:prstGeom prst="roundRect">
            <a:avLst/>
          </a:prstGeom>
          <a:solidFill>
            <a:srgbClr val="FF990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5" name="図 44" descr="タイムライン&#10;&#10;自動的に生成された説明">
            <a:extLst>
              <a:ext uri="{FF2B5EF4-FFF2-40B4-BE49-F238E27FC236}">
                <a16:creationId xmlns:a16="http://schemas.microsoft.com/office/drawing/2014/main" id="{1AF0214A-99A8-21A8-DDCF-D92FB86D5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74" y="6542491"/>
            <a:ext cx="2872328" cy="2872328"/>
          </a:xfrm>
          <a:prstGeom prst="rect">
            <a:avLst/>
          </a:prstGeom>
        </p:spPr>
      </p:pic>
      <p:sp>
        <p:nvSpPr>
          <p:cNvPr id="19" name="雲 18">
            <a:extLst>
              <a:ext uri="{FF2B5EF4-FFF2-40B4-BE49-F238E27FC236}">
                <a16:creationId xmlns:a16="http://schemas.microsoft.com/office/drawing/2014/main" id="{C23FD58C-D545-3B39-3FC7-0C51A58CAB41}"/>
              </a:ext>
            </a:extLst>
          </p:cNvPr>
          <p:cNvSpPr/>
          <p:nvPr/>
        </p:nvSpPr>
        <p:spPr>
          <a:xfrm>
            <a:off x="261450" y="1441390"/>
            <a:ext cx="6380532" cy="2546326"/>
          </a:xfrm>
          <a:custGeom>
            <a:avLst/>
            <a:gdLst>
              <a:gd name="connsiteX0" fmla="*/ 576020 w 6380532"/>
              <a:gd name="connsiteY0" fmla="*/ 847007 h 2546326"/>
              <a:gd name="connsiteX1" fmla="*/ 830503 w 6380532"/>
              <a:gd name="connsiteY1" fmla="*/ 407117 h 2546326"/>
              <a:gd name="connsiteX2" fmla="*/ 2068503 w 6380532"/>
              <a:gd name="connsiteY2" fmla="*/ 306620 h 2546326"/>
              <a:gd name="connsiteX3" fmla="*/ 3316695 w 6380532"/>
              <a:gd name="connsiteY3" fmla="*/ 202291 h 2546326"/>
              <a:gd name="connsiteX4" fmla="*/ 3803062 w 6380532"/>
              <a:gd name="connsiteY4" fmla="*/ 11788 h 2546326"/>
              <a:gd name="connsiteX5" fmla="*/ 4406259 w 6380532"/>
              <a:gd name="connsiteY5" fmla="*/ 146236 h 2546326"/>
              <a:gd name="connsiteX6" fmla="*/ 5237796 w 6380532"/>
              <a:gd name="connsiteY6" fmla="*/ 40670 h 2546326"/>
              <a:gd name="connsiteX7" fmla="*/ 5659472 w 6380532"/>
              <a:gd name="connsiteY7" fmla="*/ 328664 h 2546326"/>
              <a:gd name="connsiteX8" fmla="*/ 6200636 w 6380532"/>
              <a:gd name="connsiteY8" fmla="*/ 608171 h 2546326"/>
              <a:gd name="connsiteX9" fmla="*/ 6176414 w 6380532"/>
              <a:gd name="connsiteY9" fmla="*/ 911254 h 2546326"/>
              <a:gd name="connsiteX10" fmla="*/ 6353355 w 6380532"/>
              <a:gd name="connsiteY10" fmla="*/ 1374662 h 2546326"/>
              <a:gd name="connsiteX11" fmla="*/ 5524477 w 6380532"/>
              <a:gd name="connsiteY11" fmla="*/ 1780306 h 2546326"/>
              <a:gd name="connsiteX12" fmla="*/ 5227753 w 6380532"/>
              <a:gd name="connsiteY12" fmla="*/ 2127891 h 2546326"/>
              <a:gd name="connsiteX13" fmla="*/ 4217502 w 6380532"/>
              <a:gd name="connsiteY13" fmla="*/ 2169976 h 2546326"/>
              <a:gd name="connsiteX14" fmla="*/ 3495556 w 6380532"/>
              <a:gd name="connsiteY14" fmla="*/ 2540785 h 2546326"/>
              <a:gd name="connsiteX15" fmla="*/ 2434054 w 6380532"/>
              <a:gd name="connsiteY15" fmla="*/ 2314445 h 2546326"/>
              <a:gd name="connsiteX16" fmla="*/ 857236 w 6380532"/>
              <a:gd name="connsiteY16" fmla="*/ 2090816 h 2546326"/>
              <a:gd name="connsiteX17" fmla="*/ 163944 w 6380532"/>
              <a:gd name="connsiteY17" fmla="*/ 1841960 h 2546326"/>
              <a:gd name="connsiteX18" fmla="*/ 312084 w 6380532"/>
              <a:gd name="connsiteY18" fmla="*/ 1506045 h 2546326"/>
              <a:gd name="connsiteX19" fmla="*/ -739 w 6380532"/>
              <a:gd name="connsiteY19" fmla="*/ 1161407 h 2546326"/>
              <a:gd name="connsiteX20" fmla="*/ 570555 w 6380532"/>
              <a:gd name="connsiteY20" fmla="*/ 855082 h 2546326"/>
              <a:gd name="connsiteX21" fmla="*/ 576020 w 6380532"/>
              <a:gd name="connsiteY21" fmla="*/ 847007 h 2546326"/>
              <a:gd name="connsiteX0" fmla="*/ 693144 w 6380532"/>
              <a:gd name="connsiteY0" fmla="*/ 1542943 h 2546326"/>
              <a:gd name="connsiteX1" fmla="*/ 319026 w 6380532"/>
              <a:gd name="connsiteY1" fmla="*/ 1495966 h 2546326"/>
              <a:gd name="connsiteX2" fmla="*/ 1023248 w 6380532"/>
              <a:gd name="connsiteY2" fmla="*/ 2057042 h 2546326"/>
              <a:gd name="connsiteX3" fmla="*/ 859599 w 6380532"/>
              <a:gd name="connsiteY3" fmla="*/ 2079499 h 2546326"/>
              <a:gd name="connsiteX4" fmla="*/ 2433759 w 6380532"/>
              <a:gd name="connsiteY4" fmla="*/ 2304071 h 2546326"/>
              <a:gd name="connsiteX5" fmla="*/ 2335097 w 6380532"/>
              <a:gd name="connsiteY5" fmla="*/ 2201511 h 2546326"/>
              <a:gd name="connsiteX6" fmla="*/ 4257675 w 6380532"/>
              <a:gd name="connsiteY6" fmla="*/ 2048318 h 2546326"/>
              <a:gd name="connsiteX7" fmla="*/ 4218240 w 6380532"/>
              <a:gd name="connsiteY7" fmla="*/ 2160840 h 2546326"/>
              <a:gd name="connsiteX8" fmla="*/ 5040767 w 6380532"/>
              <a:gd name="connsiteY8" fmla="*/ 1352971 h 2546326"/>
              <a:gd name="connsiteX9" fmla="*/ 5520932 w 6380532"/>
              <a:gd name="connsiteY9" fmla="*/ 1773586 h 2546326"/>
              <a:gd name="connsiteX10" fmla="*/ 6173460 w 6380532"/>
              <a:gd name="connsiteY10" fmla="*/ 905006 h 2546326"/>
              <a:gd name="connsiteX11" fmla="*/ 5959594 w 6380532"/>
              <a:gd name="connsiteY11" fmla="*/ 1062737 h 2546326"/>
              <a:gd name="connsiteX12" fmla="*/ 5660358 w 6380532"/>
              <a:gd name="connsiteY12" fmla="*/ 319823 h 2546326"/>
              <a:gd name="connsiteX13" fmla="*/ 5671584 w 6380532"/>
              <a:gd name="connsiteY13" fmla="*/ 394326 h 2546326"/>
              <a:gd name="connsiteX14" fmla="*/ 4294747 w 6380532"/>
              <a:gd name="connsiteY14" fmla="*/ 232941 h 2546326"/>
              <a:gd name="connsiteX15" fmla="*/ 4404339 w 6380532"/>
              <a:gd name="connsiteY15" fmla="*/ 137925 h 2546326"/>
              <a:gd name="connsiteX16" fmla="*/ 3270170 w 6380532"/>
              <a:gd name="connsiteY16" fmla="*/ 278209 h 2546326"/>
              <a:gd name="connsiteX17" fmla="*/ 3323193 w 6380532"/>
              <a:gd name="connsiteY17" fmla="*/ 196279 h 2546326"/>
              <a:gd name="connsiteX18" fmla="*/ 2067764 w 6380532"/>
              <a:gd name="connsiteY18" fmla="*/ 306030 h 2546326"/>
              <a:gd name="connsiteX19" fmla="*/ 2259771 w 6380532"/>
              <a:gd name="connsiteY19" fmla="*/ 385485 h 2546326"/>
              <a:gd name="connsiteX20" fmla="*/ 609547 w 6380532"/>
              <a:gd name="connsiteY20" fmla="*/ 930646 h 2546326"/>
              <a:gd name="connsiteX21" fmla="*/ 576020 w 6380532"/>
              <a:gd name="connsiteY21" fmla="*/ 847007 h 2546326"/>
              <a:gd name="connsiteX0" fmla="*/ 576020 w 6380532"/>
              <a:gd name="connsiteY0" fmla="*/ 847007 h 2546326"/>
              <a:gd name="connsiteX1" fmla="*/ 830503 w 6380532"/>
              <a:gd name="connsiteY1" fmla="*/ 407117 h 2546326"/>
              <a:gd name="connsiteX2" fmla="*/ 2068503 w 6380532"/>
              <a:gd name="connsiteY2" fmla="*/ 306620 h 2546326"/>
              <a:gd name="connsiteX3" fmla="*/ 3316695 w 6380532"/>
              <a:gd name="connsiteY3" fmla="*/ 202291 h 2546326"/>
              <a:gd name="connsiteX4" fmla="*/ 3803062 w 6380532"/>
              <a:gd name="connsiteY4" fmla="*/ 11788 h 2546326"/>
              <a:gd name="connsiteX5" fmla="*/ 4406259 w 6380532"/>
              <a:gd name="connsiteY5" fmla="*/ 146236 h 2546326"/>
              <a:gd name="connsiteX6" fmla="*/ 5237796 w 6380532"/>
              <a:gd name="connsiteY6" fmla="*/ 40670 h 2546326"/>
              <a:gd name="connsiteX7" fmla="*/ 5659472 w 6380532"/>
              <a:gd name="connsiteY7" fmla="*/ 328664 h 2546326"/>
              <a:gd name="connsiteX8" fmla="*/ 6200636 w 6380532"/>
              <a:gd name="connsiteY8" fmla="*/ 608171 h 2546326"/>
              <a:gd name="connsiteX9" fmla="*/ 6176414 w 6380532"/>
              <a:gd name="connsiteY9" fmla="*/ 911254 h 2546326"/>
              <a:gd name="connsiteX10" fmla="*/ 6353355 w 6380532"/>
              <a:gd name="connsiteY10" fmla="*/ 1374662 h 2546326"/>
              <a:gd name="connsiteX11" fmla="*/ 5524477 w 6380532"/>
              <a:gd name="connsiteY11" fmla="*/ 1780306 h 2546326"/>
              <a:gd name="connsiteX12" fmla="*/ 5227753 w 6380532"/>
              <a:gd name="connsiteY12" fmla="*/ 2127891 h 2546326"/>
              <a:gd name="connsiteX13" fmla="*/ 4217502 w 6380532"/>
              <a:gd name="connsiteY13" fmla="*/ 2169976 h 2546326"/>
              <a:gd name="connsiteX14" fmla="*/ 3495556 w 6380532"/>
              <a:gd name="connsiteY14" fmla="*/ 2540785 h 2546326"/>
              <a:gd name="connsiteX15" fmla="*/ 2434054 w 6380532"/>
              <a:gd name="connsiteY15" fmla="*/ 2314445 h 2546326"/>
              <a:gd name="connsiteX16" fmla="*/ 857236 w 6380532"/>
              <a:gd name="connsiteY16" fmla="*/ 2090816 h 2546326"/>
              <a:gd name="connsiteX17" fmla="*/ 163944 w 6380532"/>
              <a:gd name="connsiteY17" fmla="*/ 1841960 h 2546326"/>
              <a:gd name="connsiteX18" fmla="*/ 312084 w 6380532"/>
              <a:gd name="connsiteY18" fmla="*/ 1506045 h 2546326"/>
              <a:gd name="connsiteX19" fmla="*/ -739 w 6380532"/>
              <a:gd name="connsiteY19" fmla="*/ 1161407 h 2546326"/>
              <a:gd name="connsiteX20" fmla="*/ 570555 w 6380532"/>
              <a:gd name="connsiteY20" fmla="*/ 855082 h 2546326"/>
              <a:gd name="connsiteX21" fmla="*/ 576020 w 6380532"/>
              <a:gd name="connsiteY21" fmla="*/ 847007 h 2546326"/>
              <a:gd name="connsiteX0" fmla="*/ 693144 w 6380532"/>
              <a:gd name="connsiteY0" fmla="*/ 1542943 h 2546326"/>
              <a:gd name="connsiteX1" fmla="*/ 319026 w 6380532"/>
              <a:gd name="connsiteY1" fmla="*/ 1495966 h 2546326"/>
              <a:gd name="connsiteX2" fmla="*/ 1023248 w 6380532"/>
              <a:gd name="connsiteY2" fmla="*/ 2057042 h 2546326"/>
              <a:gd name="connsiteX3" fmla="*/ 859599 w 6380532"/>
              <a:gd name="connsiteY3" fmla="*/ 2079499 h 2546326"/>
              <a:gd name="connsiteX4" fmla="*/ 2433759 w 6380532"/>
              <a:gd name="connsiteY4" fmla="*/ 2304071 h 2546326"/>
              <a:gd name="connsiteX5" fmla="*/ 2335097 w 6380532"/>
              <a:gd name="connsiteY5" fmla="*/ 2201511 h 2546326"/>
              <a:gd name="connsiteX6" fmla="*/ 4257675 w 6380532"/>
              <a:gd name="connsiteY6" fmla="*/ 2048318 h 2546326"/>
              <a:gd name="connsiteX7" fmla="*/ 4218240 w 6380532"/>
              <a:gd name="connsiteY7" fmla="*/ 2160840 h 2546326"/>
              <a:gd name="connsiteX8" fmla="*/ 5040767 w 6380532"/>
              <a:gd name="connsiteY8" fmla="*/ 1352971 h 2546326"/>
              <a:gd name="connsiteX9" fmla="*/ 5520932 w 6380532"/>
              <a:gd name="connsiteY9" fmla="*/ 1773586 h 2546326"/>
              <a:gd name="connsiteX10" fmla="*/ 6173460 w 6380532"/>
              <a:gd name="connsiteY10" fmla="*/ 905006 h 2546326"/>
              <a:gd name="connsiteX11" fmla="*/ 5959594 w 6380532"/>
              <a:gd name="connsiteY11" fmla="*/ 1062737 h 2546326"/>
              <a:gd name="connsiteX12" fmla="*/ 5660358 w 6380532"/>
              <a:gd name="connsiteY12" fmla="*/ 319823 h 2546326"/>
              <a:gd name="connsiteX13" fmla="*/ 5671584 w 6380532"/>
              <a:gd name="connsiteY13" fmla="*/ 394326 h 2546326"/>
              <a:gd name="connsiteX14" fmla="*/ 4294747 w 6380532"/>
              <a:gd name="connsiteY14" fmla="*/ 232941 h 2546326"/>
              <a:gd name="connsiteX15" fmla="*/ 4404339 w 6380532"/>
              <a:gd name="connsiteY15" fmla="*/ 137925 h 2546326"/>
              <a:gd name="connsiteX16" fmla="*/ 3270170 w 6380532"/>
              <a:gd name="connsiteY16" fmla="*/ 278209 h 2546326"/>
              <a:gd name="connsiteX17" fmla="*/ 3323193 w 6380532"/>
              <a:gd name="connsiteY17" fmla="*/ 196279 h 2546326"/>
              <a:gd name="connsiteX18" fmla="*/ 2067764 w 6380532"/>
              <a:gd name="connsiteY18" fmla="*/ 306030 h 2546326"/>
              <a:gd name="connsiteX19" fmla="*/ 2259771 w 6380532"/>
              <a:gd name="connsiteY19" fmla="*/ 385485 h 2546326"/>
              <a:gd name="connsiteX20" fmla="*/ 609547 w 6380532"/>
              <a:gd name="connsiteY20" fmla="*/ 930646 h 2546326"/>
              <a:gd name="connsiteX21" fmla="*/ 576020 w 6380532"/>
              <a:gd name="connsiteY21" fmla="*/ 847007 h 254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80532" h="2546326" fill="none" extrusionOk="0">
                <a:moveTo>
                  <a:pt x="576020" y="847007"/>
                </a:moveTo>
                <a:cubicBezTo>
                  <a:pt x="541027" y="737506"/>
                  <a:pt x="594875" y="541368"/>
                  <a:pt x="830503" y="407117"/>
                </a:cubicBezTo>
                <a:cubicBezTo>
                  <a:pt x="1057495" y="156092"/>
                  <a:pt x="1541054" y="61245"/>
                  <a:pt x="2068503" y="306620"/>
                </a:cubicBezTo>
                <a:cubicBezTo>
                  <a:pt x="2159756" y="73732"/>
                  <a:pt x="2914929" y="153479"/>
                  <a:pt x="3316695" y="202291"/>
                </a:cubicBezTo>
                <a:cubicBezTo>
                  <a:pt x="3420689" y="166341"/>
                  <a:pt x="3621873" y="1768"/>
                  <a:pt x="3803062" y="11788"/>
                </a:cubicBezTo>
                <a:cubicBezTo>
                  <a:pt x="3976668" y="-239"/>
                  <a:pt x="4315032" y="75694"/>
                  <a:pt x="4406259" y="146236"/>
                </a:cubicBezTo>
                <a:cubicBezTo>
                  <a:pt x="4624849" y="-48425"/>
                  <a:pt x="5053913" y="-81253"/>
                  <a:pt x="5237796" y="40670"/>
                </a:cubicBezTo>
                <a:cubicBezTo>
                  <a:pt x="5466059" y="34306"/>
                  <a:pt x="5577022" y="224260"/>
                  <a:pt x="5659472" y="328664"/>
                </a:cubicBezTo>
                <a:cubicBezTo>
                  <a:pt x="5940075" y="296956"/>
                  <a:pt x="6049039" y="455301"/>
                  <a:pt x="6200636" y="608171"/>
                </a:cubicBezTo>
                <a:cubicBezTo>
                  <a:pt x="6232965" y="714214"/>
                  <a:pt x="6244875" y="804612"/>
                  <a:pt x="6176414" y="911254"/>
                </a:cubicBezTo>
                <a:cubicBezTo>
                  <a:pt x="6408607" y="1058581"/>
                  <a:pt x="6371153" y="1177251"/>
                  <a:pt x="6353355" y="1374662"/>
                </a:cubicBezTo>
                <a:cubicBezTo>
                  <a:pt x="6387739" y="1596394"/>
                  <a:pt x="5799179" y="1860796"/>
                  <a:pt x="5524477" y="1780306"/>
                </a:cubicBezTo>
                <a:cubicBezTo>
                  <a:pt x="5534866" y="1942194"/>
                  <a:pt x="5412567" y="1958414"/>
                  <a:pt x="5227753" y="2127891"/>
                </a:cubicBezTo>
                <a:cubicBezTo>
                  <a:pt x="4866982" y="2098941"/>
                  <a:pt x="4552681" y="2338897"/>
                  <a:pt x="4217502" y="2169976"/>
                </a:cubicBezTo>
                <a:cubicBezTo>
                  <a:pt x="4253042" y="2312785"/>
                  <a:pt x="3785804" y="2461543"/>
                  <a:pt x="3495556" y="2540785"/>
                </a:cubicBezTo>
                <a:cubicBezTo>
                  <a:pt x="3101671" y="2502454"/>
                  <a:pt x="2602383" y="2613150"/>
                  <a:pt x="2434054" y="2314445"/>
                </a:cubicBezTo>
                <a:cubicBezTo>
                  <a:pt x="1933864" y="2335652"/>
                  <a:pt x="1233071" y="2210170"/>
                  <a:pt x="857236" y="2090816"/>
                </a:cubicBezTo>
                <a:cubicBezTo>
                  <a:pt x="478424" y="2081753"/>
                  <a:pt x="286160" y="2054195"/>
                  <a:pt x="163944" y="1841960"/>
                </a:cubicBezTo>
                <a:cubicBezTo>
                  <a:pt x="61993" y="1686787"/>
                  <a:pt x="198903" y="1635421"/>
                  <a:pt x="312084" y="1506045"/>
                </a:cubicBezTo>
                <a:cubicBezTo>
                  <a:pt x="140901" y="1454410"/>
                  <a:pt x="6500" y="1291404"/>
                  <a:pt x="-739" y="1161407"/>
                </a:cubicBezTo>
                <a:cubicBezTo>
                  <a:pt x="68153" y="923965"/>
                  <a:pt x="348321" y="969249"/>
                  <a:pt x="570555" y="855082"/>
                </a:cubicBezTo>
                <a:cubicBezTo>
                  <a:pt x="572571" y="853416"/>
                  <a:pt x="574596" y="848933"/>
                  <a:pt x="576020" y="847007"/>
                </a:cubicBezTo>
                <a:close/>
              </a:path>
              <a:path w="6380532" h="2546326" fill="none" extrusionOk="0">
                <a:moveTo>
                  <a:pt x="693144" y="1542943"/>
                </a:moveTo>
                <a:cubicBezTo>
                  <a:pt x="572986" y="1579593"/>
                  <a:pt x="423235" y="1491221"/>
                  <a:pt x="319026" y="1495966"/>
                </a:cubicBezTo>
                <a:moveTo>
                  <a:pt x="1023248" y="2057042"/>
                </a:moveTo>
                <a:cubicBezTo>
                  <a:pt x="960782" y="2074675"/>
                  <a:pt x="933675" y="2077426"/>
                  <a:pt x="859599" y="2079499"/>
                </a:cubicBezTo>
                <a:moveTo>
                  <a:pt x="2433759" y="2304071"/>
                </a:moveTo>
                <a:cubicBezTo>
                  <a:pt x="2403376" y="2273655"/>
                  <a:pt x="2361828" y="2228015"/>
                  <a:pt x="2335097" y="2201511"/>
                </a:cubicBezTo>
                <a:moveTo>
                  <a:pt x="4257675" y="2048318"/>
                </a:moveTo>
                <a:cubicBezTo>
                  <a:pt x="4242211" y="2101019"/>
                  <a:pt x="4248020" y="2134542"/>
                  <a:pt x="4218240" y="2160840"/>
                </a:cubicBezTo>
                <a:moveTo>
                  <a:pt x="5040767" y="1352971"/>
                </a:moveTo>
                <a:cubicBezTo>
                  <a:pt x="5319028" y="1413242"/>
                  <a:pt x="5452066" y="1583235"/>
                  <a:pt x="5520932" y="1773586"/>
                </a:cubicBezTo>
                <a:moveTo>
                  <a:pt x="6173460" y="905006"/>
                </a:moveTo>
                <a:cubicBezTo>
                  <a:pt x="6082549" y="977661"/>
                  <a:pt x="6020626" y="1024307"/>
                  <a:pt x="5959594" y="1062737"/>
                </a:cubicBezTo>
                <a:moveTo>
                  <a:pt x="5660358" y="319823"/>
                </a:moveTo>
                <a:cubicBezTo>
                  <a:pt x="5663545" y="343339"/>
                  <a:pt x="5665513" y="372842"/>
                  <a:pt x="5671584" y="394326"/>
                </a:cubicBezTo>
                <a:moveTo>
                  <a:pt x="4294747" y="232941"/>
                </a:moveTo>
                <a:cubicBezTo>
                  <a:pt x="4315795" y="186033"/>
                  <a:pt x="4373169" y="160223"/>
                  <a:pt x="4404339" y="137925"/>
                </a:cubicBezTo>
                <a:moveTo>
                  <a:pt x="3270170" y="278209"/>
                </a:moveTo>
                <a:cubicBezTo>
                  <a:pt x="3283943" y="240900"/>
                  <a:pt x="3294318" y="224582"/>
                  <a:pt x="3323193" y="196279"/>
                </a:cubicBezTo>
                <a:moveTo>
                  <a:pt x="2067764" y="306030"/>
                </a:moveTo>
                <a:cubicBezTo>
                  <a:pt x="2138611" y="311750"/>
                  <a:pt x="2181454" y="358166"/>
                  <a:pt x="2259771" y="385485"/>
                </a:cubicBezTo>
                <a:moveTo>
                  <a:pt x="609547" y="930646"/>
                </a:moveTo>
                <a:cubicBezTo>
                  <a:pt x="600955" y="906184"/>
                  <a:pt x="571673" y="882060"/>
                  <a:pt x="576020" y="847007"/>
                </a:cubicBezTo>
              </a:path>
              <a:path w="6380532" h="2546326" stroke="0" extrusionOk="0">
                <a:moveTo>
                  <a:pt x="576020" y="847007"/>
                </a:moveTo>
                <a:cubicBezTo>
                  <a:pt x="507716" y="710362"/>
                  <a:pt x="549218" y="536935"/>
                  <a:pt x="830503" y="407117"/>
                </a:cubicBezTo>
                <a:cubicBezTo>
                  <a:pt x="1277667" y="230001"/>
                  <a:pt x="1694340" y="318176"/>
                  <a:pt x="2068503" y="306620"/>
                </a:cubicBezTo>
                <a:cubicBezTo>
                  <a:pt x="2334295" y="64091"/>
                  <a:pt x="2986578" y="-18837"/>
                  <a:pt x="3316695" y="202291"/>
                </a:cubicBezTo>
                <a:cubicBezTo>
                  <a:pt x="3427297" y="78036"/>
                  <a:pt x="3604791" y="-46658"/>
                  <a:pt x="3803062" y="11788"/>
                </a:cubicBezTo>
                <a:cubicBezTo>
                  <a:pt x="4058149" y="-10750"/>
                  <a:pt x="4279607" y="72448"/>
                  <a:pt x="4406259" y="146236"/>
                </a:cubicBezTo>
                <a:cubicBezTo>
                  <a:pt x="4522715" y="9845"/>
                  <a:pt x="4985781" y="32640"/>
                  <a:pt x="5237796" y="40670"/>
                </a:cubicBezTo>
                <a:cubicBezTo>
                  <a:pt x="5457177" y="135458"/>
                  <a:pt x="5633723" y="250515"/>
                  <a:pt x="5659472" y="328664"/>
                </a:cubicBezTo>
                <a:cubicBezTo>
                  <a:pt x="5844495" y="384671"/>
                  <a:pt x="6101244" y="442131"/>
                  <a:pt x="6200636" y="608171"/>
                </a:cubicBezTo>
                <a:cubicBezTo>
                  <a:pt x="6251589" y="681439"/>
                  <a:pt x="6262439" y="796966"/>
                  <a:pt x="6176414" y="911254"/>
                </a:cubicBezTo>
                <a:cubicBezTo>
                  <a:pt x="6413288" y="1043002"/>
                  <a:pt x="6364717" y="1213433"/>
                  <a:pt x="6353355" y="1374662"/>
                </a:cubicBezTo>
                <a:cubicBezTo>
                  <a:pt x="6235589" y="1557069"/>
                  <a:pt x="6030708" y="1718192"/>
                  <a:pt x="5524477" y="1780306"/>
                </a:cubicBezTo>
                <a:cubicBezTo>
                  <a:pt x="5495346" y="1875861"/>
                  <a:pt x="5411260" y="2065498"/>
                  <a:pt x="5227753" y="2127891"/>
                </a:cubicBezTo>
                <a:cubicBezTo>
                  <a:pt x="4845022" y="2297303"/>
                  <a:pt x="4572034" y="2277883"/>
                  <a:pt x="4217502" y="2169976"/>
                </a:cubicBezTo>
                <a:cubicBezTo>
                  <a:pt x="4154582" y="2384726"/>
                  <a:pt x="3861458" y="2555834"/>
                  <a:pt x="3495556" y="2540785"/>
                </a:cubicBezTo>
                <a:cubicBezTo>
                  <a:pt x="3111982" y="2578755"/>
                  <a:pt x="2594490" y="2611760"/>
                  <a:pt x="2434054" y="2314445"/>
                </a:cubicBezTo>
                <a:cubicBezTo>
                  <a:pt x="1770295" y="2511670"/>
                  <a:pt x="1154113" y="2335819"/>
                  <a:pt x="857236" y="2090816"/>
                </a:cubicBezTo>
                <a:cubicBezTo>
                  <a:pt x="538952" y="2093883"/>
                  <a:pt x="260201" y="1973855"/>
                  <a:pt x="163944" y="1841960"/>
                </a:cubicBezTo>
                <a:cubicBezTo>
                  <a:pt x="104734" y="1737515"/>
                  <a:pt x="116677" y="1619575"/>
                  <a:pt x="312084" y="1506045"/>
                </a:cubicBezTo>
                <a:cubicBezTo>
                  <a:pt x="108195" y="1462163"/>
                  <a:pt x="-49285" y="1271279"/>
                  <a:pt x="-739" y="1161407"/>
                </a:cubicBezTo>
                <a:cubicBezTo>
                  <a:pt x="35844" y="927244"/>
                  <a:pt x="301217" y="806179"/>
                  <a:pt x="570555" y="855082"/>
                </a:cubicBezTo>
                <a:cubicBezTo>
                  <a:pt x="570914" y="851628"/>
                  <a:pt x="574225" y="848959"/>
                  <a:pt x="576020" y="847007"/>
                </a:cubicBezTo>
                <a:close/>
              </a:path>
              <a:path w="6380532" h="2546326" fill="none" stroke="0" extrusionOk="0">
                <a:moveTo>
                  <a:pt x="693144" y="1542943"/>
                </a:moveTo>
                <a:cubicBezTo>
                  <a:pt x="541227" y="1525548"/>
                  <a:pt x="407484" y="1533357"/>
                  <a:pt x="319026" y="1495966"/>
                </a:cubicBezTo>
                <a:moveTo>
                  <a:pt x="1023248" y="2057042"/>
                </a:moveTo>
                <a:cubicBezTo>
                  <a:pt x="969962" y="2072061"/>
                  <a:pt x="920237" y="2071101"/>
                  <a:pt x="859599" y="2079499"/>
                </a:cubicBezTo>
                <a:moveTo>
                  <a:pt x="2433759" y="2304071"/>
                </a:moveTo>
                <a:cubicBezTo>
                  <a:pt x="2389402" y="2273430"/>
                  <a:pt x="2350044" y="2222140"/>
                  <a:pt x="2335097" y="2201511"/>
                </a:cubicBezTo>
                <a:moveTo>
                  <a:pt x="4257675" y="2048318"/>
                </a:moveTo>
                <a:cubicBezTo>
                  <a:pt x="4246215" y="2078025"/>
                  <a:pt x="4235286" y="2122661"/>
                  <a:pt x="4218240" y="2160840"/>
                </a:cubicBezTo>
                <a:moveTo>
                  <a:pt x="5040767" y="1352971"/>
                </a:moveTo>
                <a:cubicBezTo>
                  <a:pt x="5334975" y="1411399"/>
                  <a:pt x="5540418" y="1640930"/>
                  <a:pt x="5520932" y="1773586"/>
                </a:cubicBezTo>
                <a:moveTo>
                  <a:pt x="6173460" y="905006"/>
                </a:moveTo>
                <a:cubicBezTo>
                  <a:pt x="6133466" y="971553"/>
                  <a:pt x="6050402" y="1066433"/>
                  <a:pt x="5959594" y="1062737"/>
                </a:cubicBezTo>
                <a:moveTo>
                  <a:pt x="5660358" y="319823"/>
                </a:moveTo>
                <a:cubicBezTo>
                  <a:pt x="5664312" y="351640"/>
                  <a:pt x="5679704" y="372733"/>
                  <a:pt x="5671584" y="394326"/>
                </a:cubicBezTo>
                <a:moveTo>
                  <a:pt x="4294747" y="232941"/>
                </a:moveTo>
                <a:cubicBezTo>
                  <a:pt x="4320987" y="196148"/>
                  <a:pt x="4362423" y="187710"/>
                  <a:pt x="4404339" y="137925"/>
                </a:cubicBezTo>
                <a:moveTo>
                  <a:pt x="3270170" y="278209"/>
                </a:moveTo>
                <a:cubicBezTo>
                  <a:pt x="3294468" y="249114"/>
                  <a:pt x="3307636" y="218320"/>
                  <a:pt x="3323193" y="196279"/>
                </a:cubicBezTo>
                <a:moveTo>
                  <a:pt x="2067764" y="306030"/>
                </a:moveTo>
                <a:cubicBezTo>
                  <a:pt x="2150702" y="334401"/>
                  <a:pt x="2203018" y="358770"/>
                  <a:pt x="2259771" y="385485"/>
                </a:cubicBezTo>
                <a:moveTo>
                  <a:pt x="609547" y="930646"/>
                </a:moveTo>
                <a:cubicBezTo>
                  <a:pt x="594003" y="900390"/>
                  <a:pt x="584813" y="879186"/>
                  <a:pt x="576020" y="847007"/>
                </a:cubicBezTo>
              </a:path>
              <a:path w="6380532" h="2546326" fill="none" stroke="0" extrusionOk="0">
                <a:moveTo>
                  <a:pt x="576020" y="847007"/>
                </a:moveTo>
                <a:cubicBezTo>
                  <a:pt x="504442" y="737487"/>
                  <a:pt x="593614" y="539470"/>
                  <a:pt x="830503" y="407117"/>
                </a:cubicBezTo>
                <a:cubicBezTo>
                  <a:pt x="1162331" y="200737"/>
                  <a:pt x="1657444" y="244947"/>
                  <a:pt x="2068503" y="306620"/>
                </a:cubicBezTo>
                <a:cubicBezTo>
                  <a:pt x="2183349" y="88655"/>
                  <a:pt x="2959023" y="144301"/>
                  <a:pt x="3316695" y="202291"/>
                </a:cubicBezTo>
                <a:cubicBezTo>
                  <a:pt x="3454905" y="168393"/>
                  <a:pt x="3627112" y="-8804"/>
                  <a:pt x="3803062" y="11788"/>
                </a:cubicBezTo>
                <a:cubicBezTo>
                  <a:pt x="4011911" y="12317"/>
                  <a:pt x="4285876" y="84557"/>
                  <a:pt x="4406259" y="146236"/>
                </a:cubicBezTo>
                <a:cubicBezTo>
                  <a:pt x="4605060" y="15283"/>
                  <a:pt x="4930743" y="-14372"/>
                  <a:pt x="5237796" y="40670"/>
                </a:cubicBezTo>
                <a:cubicBezTo>
                  <a:pt x="5458605" y="69241"/>
                  <a:pt x="5612754" y="210608"/>
                  <a:pt x="5659472" y="328664"/>
                </a:cubicBezTo>
                <a:cubicBezTo>
                  <a:pt x="5888118" y="359241"/>
                  <a:pt x="6057053" y="480202"/>
                  <a:pt x="6200636" y="608171"/>
                </a:cubicBezTo>
                <a:cubicBezTo>
                  <a:pt x="6245583" y="701814"/>
                  <a:pt x="6253722" y="805831"/>
                  <a:pt x="6176414" y="911254"/>
                </a:cubicBezTo>
                <a:cubicBezTo>
                  <a:pt x="6391862" y="1040652"/>
                  <a:pt x="6376699" y="1182928"/>
                  <a:pt x="6353355" y="1374662"/>
                </a:cubicBezTo>
                <a:cubicBezTo>
                  <a:pt x="6324154" y="1583623"/>
                  <a:pt x="5915169" y="1787940"/>
                  <a:pt x="5524477" y="1780306"/>
                </a:cubicBezTo>
                <a:cubicBezTo>
                  <a:pt x="5514878" y="1936136"/>
                  <a:pt x="5406338" y="2022650"/>
                  <a:pt x="5227753" y="2127891"/>
                </a:cubicBezTo>
                <a:cubicBezTo>
                  <a:pt x="4856464" y="2190338"/>
                  <a:pt x="4461692" y="2291735"/>
                  <a:pt x="4217502" y="2169976"/>
                </a:cubicBezTo>
                <a:cubicBezTo>
                  <a:pt x="4203101" y="2315345"/>
                  <a:pt x="3834532" y="2508947"/>
                  <a:pt x="3495556" y="2540785"/>
                </a:cubicBezTo>
                <a:cubicBezTo>
                  <a:pt x="3130962" y="2585676"/>
                  <a:pt x="2631733" y="2594872"/>
                  <a:pt x="2434054" y="2314445"/>
                </a:cubicBezTo>
                <a:cubicBezTo>
                  <a:pt x="1885871" y="2441365"/>
                  <a:pt x="1099792" y="2244823"/>
                  <a:pt x="857236" y="2090816"/>
                </a:cubicBezTo>
                <a:cubicBezTo>
                  <a:pt x="534783" y="2121627"/>
                  <a:pt x="255750" y="2036356"/>
                  <a:pt x="163944" y="1841960"/>
                </a:cubicBezTo>
                <a:cubicBezTo>
                  <a:pt x="81920" y="1716277"/>
                  <a:pt x="161021" y="1630338"/>
                  <a:pt x="312084" y="1506045"/>
                </a:cubicBezTo>
                <a:cubicBezTo>
                  <a:pt x="112817" y="1449551"/>
                  <a:pt x="-25721" y="1262447"/>
                  <a:pt x="-739" y="1161407"/>
                </a:cubicBezTo>
                <a:cubicBezTo>
                  <a:pt x="66116" y="888084"/>
                  <a:pt x="381118" y="884968"/>
                  <a:pt x="570555" y="855082"/>
                </a:cubicBezTo>
                <a:cubicBezTo>
                  <a:pt x="572192" y="852576"/>
                  <a:pt x="574284" y="848989"/>
                  <a:pt x="576020" y="847007"/>
                </a:cubicBezTo>
                <a:close/>
              </a:path>
              <a:path w="6380532" h="2546326" fill="none" stroke="0" extrusionOk="0">
                <a:moveTo>
                  <a:pt x="693144" y="1542943"/>
                </a:moveTo>
                <a:cubicBezTo>
                  <a:pt x="571553" y="1531817"/>
                  <a:pt x="418802" y="1520525"/>
                  <a:pt x="319026" y="1495966"/>
                </a:cubicBezTo>
                <a:moveTo>
                  <a:pt x="1023248" y="2057042"/>
                </a:moveTo>
                <a:cubicBezTo>
                  <a:pt x="965047" y="2057698"/>
                  <a:pt x="922529" y="2069641"/>
                  <a:pt x="859599" y="2079499"/>
                </a:cubicBezTo>
                <a:moveTo>
                  <a:pt x="2433759" y="2304071"/>
                </a:moveTo>
                <a:cubicBezTo>
                  <a:pt x="2397086" y="2273344"/>
                  <a:pt x="2353571" y="2226671"/>
                  <a:pt x="2335097" y="2201511"/>
                </a:cubicBezTo>
                <a:moveTo>
                  <a:pt x="4257675" y="2048318"/>
                </a:moveTo>
                <a:cubicBezTo>
                  <a:pt x="4247525" y="2088663"/>
                  <a:pt x="4247478" y="2134126"/>
                  <a:pt x="4218240" y="2160840"/>
                </a:cubicBezTo>
                <a:moveTo>
                  <a:pt x="5040767" y="1352971"/>
                </a:moveTo>
                <a:cubicBezTo>
                  <a:pt x="5330474" y="1406140"/>
                  <a:pt x="5501542" y="1630359"/>
                  <a:pt x="5520932" y="1773586"/>
                </a:cubicBezTo>
                <a:moveTo>
                  <a:pt x="6173460" y="905006"/>
                </a:moveTo>
                <a:cubicBezTo>
                  <a:pt x="6093894" y="993047"/>
                  <a:pt x="6026796" y="1030119"/>
                  <a:pt x="5959594" y="1062737"/>
                </a:cubicBezTo>
                <a:moveTo>
                  <a:pt x="5660358" y="319823"/>
                </a:moveTo>
                <a:cubicBezTo>
                  <a:pt x="5663463" y="349882"/>
                  <a:pt x="5669430" y="373284"/>
                  <a:pt x="5671584" y="394326"/>
                </a:cubicBezTo>
                <a:moveTo>
                  <a:pt x="4294747" y="232941"/>
                </a:moveTo>
                <a:cubicBezTo>
                  <a:pt x="4311656" y="185311"/>
                  <a:pt x="4365538" y="178910"/>
                  <a:pt x="4404339" y="137925"/>
                </a:cubicBezTo>
                <a:moveTo>
                  <a:pt x="3270170" y="278209"/>
                </a:moveTo>
                <a:cubicBezTo>
                  <a:pt x="3287453" y="244148"/>
                  <a:pt x="3299196" y="222171"/>
                  <a:pt x="3323193" y="196279"/>
                </a:cubicBezTo>
                <a:moveTo>
                  <a:pt x="2067764" y="306030"/>
                </a:moveTo>
                <a:cubicBezTo>
                  <a:pt x="2145455" y="324032"/>
                  <a:pt x="2191336" y="359638"/>
                  <a:pt x="2259771" y="385485"/>
                </a:cubicBezTo>
                <a:moveTo>
                  <a:pt x="609547" y="930646"/>
                </a:moveTo>
                <a:cubicBezTo>
                  <a:pt x="598924" y="904285"/>
                  <a:pt x="584832" y="882707"/>
                  <a:pt x="576020" y="847007"/>
                </a:cubicBezTo>
              </a:path>
            </a:pathLst>
          </a:custGeom>
          <a:gradFill>
            <a:gsLst>
              <a:gs pos="0">
                <a:srgbClr val="FF9900"/>
              </a:gs>
              <a:gs pos="33000">
                <a:srgbClr val="FFC000"/>
              </a:gs>
              <a:gs pos="83000">
                <a:srgbClr val="FFFF99"/>
              </a:gs>
              <a:gs pos="100000">
                <a:schemeClr val="bg1"/>
              </a:gs>
            </a:gsLst>
            <a:lin ang="5400000" scaled="1"/>
          </a:gradFill>
          <a:ln w="76200" cap="rnd" cmpd="sng">
            <a:solidFill>
              <a:schemeClr val="tx1">
                <a:lumMod val="65000"/>
                <a:lumOff val="3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87272733">
                  <a:custGeom>
                    <a:avLst/>
                    <a:gdLst>
                      <a:gd name="connsiteX0" fmla="*/ 576020 w 6380532"/>
                      <a:gd name="connsiteY0" fmla="*/ 847007 h 2546326"/>
                      <a:gd name="connsiteX1" fmla="*/ 830503 w 6380532"/>
                      <a:gd name="connsiteY1" fmla="*/ 407117 h 2546326"/>
                      <a:gd name="connsiteX2" fmla="*/ 2068503 w 6380532"/>
                      <a:gd name="connsiteY2" fmla="*/ 306620 h 2546326"/>
                      <a:gd name="connsiteX3" fmla="*/ 3316695 w 6380532"/>
                      <a:gd name="connsiteY3" fmla="*/ 202291 h 2546326"/>
                      <a:gd name="connsiteX4" fmla="*/ 3803062 w 6380532"/>
                      <a:gd name="connsiteY4" fmla="*/ 11788 h 2546326"/>
                      <a:gd name="connsiteX5" fmla="*/ 4406259 w 6380532"/>
                      <a:gd name="connsiteY5" fmla="*/ 146236 h 2546326"/>
                      <a:gd name="connsiteX6" fmla="*/ 5237796 w 6380532"/>
                      <a:gd name="connsiteY6" fmla="*/ 40670 h 2546326"/>
                      <a:gd name="connsiteX7" fmla="*/ 5659472 w 6380532"/>
                      <a:gd name="connsiteY7" fmla="*/ 328664 h 2546326"/>
                      <a:gd name="connsiteX8" fmla="*/ 6200636 w 6380532"/>
                      <a:gd name="connsiteY8" fmla="*/ 608171 h 2546326"/>
                      <a:gd name="connsiteX9" fmla="*/ 6176414 w 6380532"/>
                      <a:gd name="connsiteY9" fmla="*/ 911254 h 2546326"/>
                      <a:gd name="connsiteX10" fmla="*/ 6353355 w 6380532"/>
                      <a:gd name="connsiteY10" fmla="*/ 1374662 h 2546326"/>
                      <a:gd name="connsiteX11" fmla="*/ 5524477 w 6380532"/>
                      <a:gd name="connsiteY11" fmla="*/ 1780306 h 2546326"/>
                      <a:gd name="connsiteX12" fmla="*/ 5227753 w 6380532"/>
                      <a:gd name="connsiteY12" fmla="*/ 2127891 h 2546326"/>
                      <a:gd name="connsiteX13" fmla="*/ 4217502 w 6380532"/>
                      <a:gd name="connsiteY13" fmla="*/ 2169976 h 2546326"/>
                      <a:gd name="connsiteX14" fmla="*/ 3495556 w 6380532"/>
                      <a:gd name="connsiteY14" fmla="*/ 2540785 h 2546326"/>
                      <a:gd name="connsiteX15" fmla="*/ 2434054 w 6380532"/>
                      <a:gd name="connsiteY15" fmla="*/ 2314445 h 2546326"/>
                      <a:gd name="connsiteX16" fmla="*/ 857236 w 6380532"/>
                      <a:gd name="connsiteY16" fmla="*/ 2090816 h 2546326"/>
                      <a:gd name="connsiteX17" fmla="*/ 163944 w 6380532"/>
                      <a:gd name="connsiteY17" fmla="*/ 1841960 h 2546326"/>
                      <a:gd name="connsiteX18" fmla="*/ 312084 w 6380532"/>
                      <a:gd name="connsiteY18" fmla="*/ 1506045 h 2546326"/>
                      <a:gd name="connsiteX19" fmla="*/ -739 w 6380532"/>
                      <a:gd name="connsiteY19" fmla="*/ 1161407 h 2546326"/>
                      <a:gd name="connsiteX20" fmla="*/ 570555 w 6380532"/>
                      <a:gd name="connsiteY20" fmla="*/ 855082 h 2546326"/>
                      <a:gd name="connsiteX21" fmla="*/ 576020 w 6380532"/>
                      <a:gd name="connsiteY21" fmla="*/ 847007 h 2546326"/>
                      <a:gd name="connsiteX0" fmla="*/ 693144 w 6380532"/>
                      <a:gd name="connsiteY0" fmla="*/ 1542943 h 2546326"/>
                      <a:gd name="connsiteX1" fmla="*/ 319026 w 6380532"/>
                      <a:gd name="connsiteY1" fmla="*/ 1495966 h 2546326"/>
                      <a:gd name="connsiteX2" fmla="*/ 1023248 w 6380532"/>
                      <a:gd name="connsiteY2" fmla="*/ 2057042 h 2546326"/>
                      <a:gd name="connsiteX3" fmla="*/ 859599 w 6380532"/>
                      <a:gd name="connsiteY3" fmla="*/ 2079499 h 2546326"/>
                      <a:gd name="connsiteX4" fmla="*/ 2433759 w 6380532"/>
                      <a:gd name="connsiteY4" fmla="*/ 2304071 h 2546326"/>
                      <a:gd name="connsiteX5" fmla="*/ 2335097 w 6380532"/>
                      <a:gd name="connsiteY5" fmla="*/ 2201511 h 2546326"/>
                      <a:gd name="connsiteX6" fmla="*/ 4257675 w 6380532"/>
                      <a:gd name="connsiteY6" fmla="*/ 2048318 h 2546326"/>
                      <a:gd name="connsiteX7" fmla="*/ 4218240 w 6380532"/>
                      <a:gd name="connsiteY7" fmla="*/ 2160840 h 2546326"/>
                      <a:gd name="connsiteX8" fmla="*/ 5040767 w 6380532"/>
                      <a:gd name="connsiteY8" fmla="*/ 1352971 h 2546326"/>
                      <a:gd name="connsiteX9" fmla="*/ 5520932 w 6380532"/>
                      <a:gd name="connsiteY9" fmla="*/ 1773586 h 2546326"/>
                      <a:gd name="connsiteX10" fmla="*/ 6173460 w 6380532"/>
                      <a:gd name="connsiteY10" fmla="*/ 905006 h 2546326"/>
                      <a:gd name="connsiteX11" fmla="*/ 5959594 w 6380532"/>
                      <a:gd name="connsiteY11" fmla="*/ 1062737 h 2546326"/>
                      <a:gd name="connsiteX12" fmla="*/ 5660358 w 6380532"/>
                      <a:gd name="connsiteY12" fmla="*/ 319823 h 2546326"/>
                      <a:gd name="connsiteX13" fmla="*/ 5671584 w 6380532"/>
                      <a:gd name="connsiteY13" fmla="*/ 394326 h 2546326"/>
                      <a:gd name="connsiteX14" fmla="*/ 4294747 w 6380532"/>
                      <a:gd name="connsiteY14" fmla="*/ 232941 h 2546326"/>
                      <a:gd name="connsiteX15" fmla="*/ 4404339 w 6380532"/>
                      <a:gd name="connsiteY15" fmla="*/ 137925 h 2546326"/>
                      <a:gd name="connsiteX16" fmla="*/ 3270170 w 6380532"/>
                      <a:gd name="connsiteY16" fmla="*/ 278209 h 2546326"/>
                      <a:gd name="connsiteX17" fmla="*/ 3323193 w 6380532"/>
                      <a:gd name="connsiteY17" fmla="*/ 196279 h 2546326"/>
                      <a:gd name="connsiteX18" fmla="*/ 2067764 w 6380532"/>
                      <a:gd name="connsiteY18" fmla="*/ 306030 h 2546326"/>
                      <a:gd name="connsiteX19" fmla="*/ 2259771 w 6380532"/>
                      <a:gd name="connsiteY19" fmla="*/ 385485 h 2546326"/>
                      <a:gd name="connsiteX20" fmla="*/ 609547 w 6380532"/>
                      <a:gd name="connsiteY20" fmla="*/ 930646 h 2546326"/>
                      <a:gd name="connsiteX21" fmla="*/ 576020 w 6380532"/>
                      <a:gd name="connsiteY21" fmla="*/ 847007 h 2546326"/>
                      <a:gd name="connsiteX0" fmla="*/ 576020 w 6380532"/>
                      <a:gd name="connsiteY0" fmla="*/ 847007 h 2546326"/>
                      <a:gd name="connsiteX1" fmla="*/ 830503 w 6380532"/>
                      <a:gd name="connsiteY1" fmla="*/ 407117 h 2546326"/>
                      <a:gd name="connsiteX2" fmla="*/ 2068503 w 6380532"/>
                      <a:gd name="connsiteY2" fmla="*/ 306620 h 2546326"/>
                      <a:gd name="connsiteX3" fmla="*/ 3316695 w 6380532"/>
                      <a:gd name="connsiteY3" fmla="*/ 202291 h 2546326"/>
                      <a:gd name="connsiteX4" fmla="*/ 3803062 w 6380532"/>
                      <a:gd name="connsiteY4" fmla="*/ 11788 h 2546326"/>
                      <a:gd name="connsiteX5" fmla="*/ 4406259 w 6380532"/>
                      <a:gd name="connsiteY5" fmla="*/ 146236 h 2546326"/>
                      <a:gd name="connsiteX6" fmla="*/ 5237796 w 6380532"/>
                      <a:gd name="connsiteY6" fmla="*/ 40670 h 2546326"/>
                      <a:gd name="connsiteX7" fmla="*/ 5659472 w 6380532"/>
                      <a:gd name="connsiteY7" fmla="*/ 328664 h 2546326"/>
                      <a:gd name="connsiteX8" fmla="*/ 6200636 w 6380532"/>
                      <a:gd name="connsiteY8" fmla="*/ 608171 h 2546326"/>
                      <a:gd name="connsiteX9" fmla="*/ 6176414 w 6380532"/>
                      <a:gd name="connsiteY9" fmla="*/ 911254 h 2546326"/>
                      <a:gd name="connsiteX10" fmla="*/ 6353355 w 6380532"/>
                      <a:gd name="connsiteY10" fmla="*/ 1374662 h 2546326"/>
                      <a:gd name="connsiteX11" fmla="*/ 5524477 w 6380532"/>
                      <a:gd name="connsiteY11" fmla="*/ 1780306 h 2546326"/>
                      <a:gd name="connsiteX12" fmla="*/ 5227753 w 6380532"/>
                      <a:gd name="connsiteY12" fmla="*/ 2127891 h 2546326"/>
                      <a:gd name="connsiteX13" fmla="*/ 4217502 w 6380532"/>
                      <a:gd name="connsiteY13" fmla="*/ 2169976 h 2546326"/>
                      <a:gd name="connsiteX14" fmla="*/ 3495556 w 6380532"/>
                      <a:gd name="connsiteY14" fmla="*/ 2540785 h 2546326"/>
                      <a:gd name="connsiteX15" fmla="*/ 2434054 w 6380532"/>
                      <a:gd name="connsiteY15" fmla="*/ 2314445 h 2546326"/>
                      <a:gd name="connsiteX16" fmla="*/ 857236 w 6380532"/>
                      <a:gd name="connsiteY16" fmla="*/ 2090816 h 2546326"/>
                      <a:gd name="connsiteX17" fmla="*/ 163944 w 6380532"/>
                      <a:gd name="connsiteY17" fmla="*/ 1841960 h 2546326"/>
                      <a:gd name="connsiteX18" fmla="*/ 312084 w 6380532"/>
                      <a:gd name="connsiteY18" fmla="*/ 1506045 h 2546326"/>
                      <a:gd name="connsiteX19" fmla="*/ -739 w 6380532"/>
                      <a:gd name="connsiteY19" fmla="*/ 1161407 h 2546326"/>
                      <a:gd name="connsiteX20" fmla="*/ 570555 w 6380532"/>
                      <a:gd name="connsiteY20" fmla="*/ 855082 h 2546326"/>
                      <a:gd name="connsiteX21" fmla="*/ 576020 w 6380532"/>
                      <a:gd name="connsiteY21" fmla="*/ 847007 h 2546326"/>
                      <a:gd name="connsiteX0" fmla="*/ 693144 w 6380532"/>
                      <a:gd name="connsiteY0" fmla="*/ 1542943 h 2546326"/>
                      <a:gd name="connsiteX1" fmla="*/ 319026 w 6380532"/>
                      <a:gd name="connsiteY1" fmla="*/ 1495966 h 2546326"/>
                      <a:gd name="connsiteX2" fmla="*/ 1023248 w 6380532"/>
                      <a:gd name="connsiteY2" fmla="*/ 2057042 h 2546326"/>
                      <a:gd name="connsiteX3" fmla="*/ 859599 w 6380532"/>
                      <a:gd name="connsiteY3" fmla="*/ 2079499 h 2546326"/>
                      <a:gd name="connsiteX4" fmla="*/ 2433759 w 6380532"/>
                      <a:gd name="connsiteY4" fmla="*/ 2304071 h 2546326"/>
                      <a:gd name="connsiteX5" fmla="*/ 2335097 w 6380532"/>
                      <a:gd name="connsiteY5" fmla="*/ 2201511 h 2546326"/>
                      <a:gd name="connsiteX6" fmla="*/ 4257675 w 6380532"/>
                      <a:gd name="connsiteY6" fmla="*/ 2048318 h 2546326"/>
                      <a:gd name="connsiteX7" fmla="*/ 4218240 w 6380532"/>
                      <a:gd name="connsiteY7" fmla="*/ 2160840 h 2546326"/>
                      <a:gd name="connsiteX8" fmla="*/ 5040767 w 6380532"/>
                      <a:gd name="connsiteY8" fmla="*/ 1352971 h 2546326"/>
                      <a:gd name="connsiteX9" fmla="*/ 5520932 w 6380532"/>
                      <a:gd name="connsiteY9" fmla="*/ 1773586 h 2546326"/>
                      <a:gd name="connsiteX10" fmla="*/ 6173460 w 6380532"/>
                      <a:gd name="connsiteY10" fmla="*/ 905006 h 2546326"/>
                      <a:gd name="connsiteX11" fmla="*/ 5959594 w 6380532"/>
                      <a:gd name="connsiteY11" fmla="*/ 1062737 h 2546326"/>
                      <a:gd name="connsiteX12" fmla="*/ 5660358 w 6380532"/>
                      <a:gd name="connsiteY12" fmla="*/ 319823 h 2546326"/>
                      <a:gd name="connsiteX13" fmla="*/ 5671584 w 6380532"/>
                      <a:gd name="connsiteY13" fmla="*/ 394326 h 2546326"/>
                      <a:gd name="connsiteX14" fmla="*/ 4294747 w 6380532"/>
                      <a:gd name="connsiteY14" fmla="*/ 232941 h 2546326"/>
                      <a:gd name="connsiteX15" fmla="*/ 4404339 w 6380532"/>
                      <a:gd name="connsiteY15" fmla="*/ 137925 h 2546326"/>
                      <a:gd name="connsiteX16" fmla="*/ 3270170 w 6380532"/>
                      <a:gd name="connsiteY16" fmla="*/ 278209 h 2546326"/>
                      <a:gd name="connsiteX17" fmla="*/ 3323193 w 6380532"/>
                      <a:gd name="connsiteY17" fmla="*/ 196279 h 2546326"/>
                      <a:gd name="connsiteX18" fmla="*/ 2067764 w 6380532"/>
                      <a:gd name="connsiteY18" fmla="*/ 306030 h 2546326"/>
                      <a:gd name="connsiteX19" fmla="*/ 2259771 w 6380532"/>
                      <a:gd name="connsiteY19" fmla="*/ 385485 h 2546326"/>
                      <a:gd name="connsiteX20" fmla="*/ 609547 w 6380532"/>
                      <a:gd name="connsiteY20" fmla="*/ 930646 h 2546326"/>
                      <a:gd name="connsiteX21" fmla="*/ 576020 w 6380532"/>
                      <a:gd name="connsiteY21" fmla="*/ 847007 h 2546326"/>
                      <a:gd name="connsiteX0" fmla="*/ 576020 w 6380532"/>
                      <a:gd name="connsiteY0" fmla="*/ 847007 h 2546326"/>
                      <a:gd name="connsiteX1" fmla="*/ 830503 w 6380532"/>
                      <a:gd name="connsiteY1" fmla="*/ 407117 h 2546326"/>
                      <a:gd name="connsiteX2" fmla="*/ 2068503 w 6380532"/>
                      <a:gd name="connsiteY2" fmla="*/ 306620 h 2546326"/>
                      <a:gd name="connsiteX3" fmla="*/ 3316695 w 6380532"/>
                      <a:gd name="connsiteY3" fmla="*/ 202291 h 2546326"/>
                      <a:gd name="connsiteX4" fmla="*/ 3803062 w 6380532"/>
                      <a:gd name="connsiteY4" fmla="*/ 11788 h 2546326"/>
                      <a:gd name="connsiteX5" fmla="*/ 4406259 w 6380532"/>
                      <a:gd name="connsiteY5" fmla="*/ 146236 h 2546326"/>
                      <a:gd name="connsiteX6" fmla="*/ 5237796 w 6380532"/>
                      <a:gd name="connsiteY6" fmla="*/ 40670 h 2546326"/>
                      <a:gd name="connsiteX7" fmla="*/ 5659472 w 6380532"/>
                      <a:gd name="connsiteY7" fmla="*/ 328664 h 2546326"/>
                      <a:gd name="connsiteX8" fmla="*/ 6200636 w 6380532"/>
                      <a:gd name="connsiteY8" fmla="*/ 608171 h 2546326"/>
                      <a:gd name="connsiteX9" fmla="*/ 6176414 w 6380532"/>
                      <a:gd name="connsiteY9" fmla="*/ 911254 h 2546326"/>
                      <a:gd name="connsiteX10" fmla="*/ 6353355 w 6380532"/>
                      <a:gd name="connsiteY10" fmla="*/ 1374662 h 2546326"/>
                      <a:gd name="connsiteX11" fmla="*/ 5524477 w 6380532"/>
                      <a:gd name="connsiteY11" fmla="*/ 1780306 h 2546326"/>
                      <a:gd name="connsiteX12" fmla="*/ 5227753 w 6380532"/>
                      <a:gd name="connsiteY12" fmla="*/ 2127891 h 2546326"/>
                      <a:gd name="connsiteX13" fmla="*/ 4217502 w 6380532"/>
                      <a:gd name="connsiteY13" fmla="*/ 2169976 h 2546326"/>
                      <a:gd name="connsiteX14" fmla="*/ 3495556 w 6380532"/>
                      <a:gd name="connsiteY14" fmla="*/ 2540785 h 2546326"/>
                      <a:gd name="connsiteX15" fmla="*/ 2434054 w 6380532"/>
                      <a:gd name="connsiteY15" fmla="*/ 2314445 h 2546326"/>
                      <a:gd name="connsiteX16" fmla="*/ 857236 w 6380532"/>
                      <a:gd name="connsiteY16" fmla="*/ 2090816 h 2546326"/>
                      <a:gd name="connsiteX17" fmla="*/ 163944 w 6380532"/>
                      <a:gd name="connsiteY17" fmla="*/ 1841960 h 2546326"/>
                      <a:gd name="connsiteX18" fmla="*/ 312084 w 6380532"/>
                      <a:gd name="connsiteY18" fmla="*/ 1506045 h 2546326"/>
                      <a:gd name="connsiteX19" fmla="*/ -739 w 6380532"/>
                      <a:gd name="connsiteY19" fmla="*/ 1161407 h 2546326"/>
                      <a:gd name="connsiteX20" fmla="*/ 570555 w 6380532"/>
                      <a:gd name="connsiteY20" fmla="*/ 855082 h 2546326"/>
                      <a:gd name="connsiteX21" fmla="*/ 576020 w 6380532"/>
                      <a:gd name="connsiteY21" fmla="*/ 847007 h 2546326"/>
                      <a:gd name="connsiteX0" fmla="*/ 693144 w 6380532"/>
                      <a:gd name="connsiteY0" fmla="*/ 1542943 h 2546326"/>
                      <a:gd name="connsiteX1" fmla="*/ 319026 w 6380532"/>
                      <a:gd name="connsiteY1" fmla="*/ 1495966 h 2546326"/>
                      <a:gd name="connsiteX2" fmla="*/ 1023248 w 6380532"/>
                      <a:gd name="connsiteY2" fmla="*/ 2057042 h 2546326"/>
                      <a:gd name="connsiteX3" fmla="*/ 859599 w 6380532"/>
                      <a:gd name="connsiteY3" fmla="*/ 2079499 h 2546326"/>
                      <a:gd name="connsiteX4" fmla="*/ 2433759 w 6380532"/>
                      <a:gd name="connsiteY4" fmla="*/ 2304071 h 2546326"/>
                      <a:gd name="connsiteX5" fmla="*/ 2335097 w 6380532"/>
                      <a:gd name="connsiteY5" fmla="*/ 2201511 h 2546326"/>
                      <a:gd name="connsiteX6" fmla="*/ 4257675 w 6380532"/>
                      <a:gd name="connsiteY6" fmla="*/ 2048318 h 2546326"/>
                      <a:gd name="connsiteX7" fmla="*/ 4218240 w 6380532"/>
                      <a:gd name="connsiteY7" fmla="*/ 2160840 h 2546326"/>
                      <a:gd name="connsiteX8" fmla="*/ 5040767 w 6380532"/>
                      <a:gd name="connsiteY8" fmla="*/ 1352971 h 2546326"/>
                      <a:gd name="connsiteX9" fmla="*/ 5520932 w 6380532"/>
                      <a:gd name="connsiteY9" fmla="*/ 1773586 h 2546326"/>
                      <a:gd name="connsiteX10" fmla="*/ 6173460 w 6380532"/>
                      <a:gd name="connsiteY10" fmla="*/ 905006 h 2546326"/>
                      <a:gd name="connsiteX11" fmla="*/ 5959594 w 6380532"/>
                      <a:gd name="connsiteY11" fmla="*/ 1062737 h 2546326"/>
                      <a:gd name="connsiteX12" fmla="*/ 5660358 w 6380532"/>
                      <a:gd name="connsiteY12" fmla="*/ 319823 h 2546326"/>
                      <a:gd name="connsiteX13" fmla="*/ 5671584 w 6380532"/>
                      <a:gd name="connsiteY13" fmla="*/ 394326 h 2546326"/>
                      <a:gd name="connsiteX14" fmla="*/ 4294747 w 6380532"/>
                      <a:gd name="connsiteY14" fmla="*/ 232941 h 2546326"/>
                      <a:gd name="connsiteX15" fmla="*/ 4404339 w 6380532"/>
                      <a:gd name="connsiteY15" fmla="*/ 137925 h 2546326"/>
                      <a:gd name="connsiteX16" fmla="*/ 3270170 w 6380532"/>
                      <a:gd name="connsiteY16" fmla="*/ 278209 h 2546326"/>
                      <a:gd name="connsiteX17" fmla="*/ 3323193 w 6380532"/>
                      <a:gd name="connsiteY17" fmla="*/ 196279 h 2546326"/>
                      <a:gd name="connsiteX18" fmla="*/ 2067764 w 6380532"/>
                      <a:gd name="connsiteY18" fmla="*/ 306030 h 2546326"/>
                      <a:gd name="connsiteX19" fmla="*/ 2259771 w 6380532"/>
                      <a:gd name="connsiteY19" fmla="*/ 385485 h 2546326"/>
                      <a:gd name="connsiteX20" fmla="*/ 609547 w 6380532"/>
                      <a:gd name="connsiteY20" fmla="*/ 930646 h 2546326"/>
                      <a:gd name="connsiteX21" fmla="*/ 576020 w 6380532"/>
                      <a:gd name="connsiteY21" fmla="*/ 847007 h 2546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380532" h="2546326" fill="none" extrusionOk="0">
                        <a:moveTo>
                          <a:pt x="576020" y="847007"/>
                        </a:moveTo>
                        <a:cubicBezTo>
                          <a:pt x="546838" y="795711"/>
                          <a:pt x="549005" y="562052"/>
                          <a:pt x="830503" y="407117"/>
                        </a:cubicBezTo>
                        <a:cubicBezTo>
                          <a:pt x="1006829" y="120665"/>
                          <a:pt x="1444781" y="-30296"/>
                          <a:pt x="2068503" y="306620"/>
                        </a:cubicBezTo>
                        <a:cubicBezTo>
                          <a:pt x="2128238" y="77808"/>
                          <a:pt x="2911849" y="171288"/>
                          <a:pt x="3316695" y="202291"/>
                        </a:cubicBezTo>
                        <a:cubicBezTo>
                          <a:pt x="3422903" y="182288"/>
                          <a:pt x="3661788" y="-34643"/>
                          <a:pt x="3803062" y="11788"/>
                        </a:cubicBezTo>
                        <a:cubicBezTo>
                          <a:pt x="3943306" y="3118"/>
                          <a:pt x="4336273" y="88501"/>
                          <a:pt x="4406259" y="146236"/>
                        </a:cubicBezTo>
                        <a:cubicBezTo>
                          <a:pt x="4634898" y="-92978"/>
                          <a:pt x="5099309" y="-104461"/>
                          <a:pt x="5237796" y="40670"/>
                        </a:cubicBezTo>
                        <a:cubicBezTo>
                          <a:pt x="5469950" y="4033"/>
                          <a:pt x="5557369" y="236007"/>
                          <a:pt x="5659472" y="328664"/>
                        </a:cubicBezTo>
                        <a:cubicBezTo>
                          <a:pt x="5953852" y="259203"/>
                          <a:pt x="6008287" y="445764"/>
                          <a:pt x="6200636" y="608171"/>
                        </a:cubicBezTo>
                        <a:cubicBezTo>
                          <a:pt x="6207680" y="720388"/>
                          <a:pt x="6232046" y="785960"/>
                          <a:pt x="6176414" y="911254"/>
                        </a:cubicBezTo>
                        <a:cubicBezTo>
                          <a:pt x="6417717" y="1061684"/>
                          <a:pt x="6352112" y="1165022"/>
                          <a:pt x="6353355" y="1374662"/>
                        </a:cubicBezTo>
                        <a:cubicBezTo>
                          <a:pt x="6402211" y="1597224"/>
                          <a:pt x="5737529" y="1914767"/>
                          <a:pt x="5524477" y="1780306"/>
                        </a:cubicBezTo>
                        <a:cubicBezTo>
                          <a:pt x="5545161" y="1965836"/>
                          <a:pt x="5412301" y="1945745"/>
                          <a:pt x="5227753" y="2127891"/>
                        </a:cubicBezTo>
                        <a:cubicBezTo>
                          <a:pt x="4834001" y="2030065"/>
                          <a:pt x="4567234" y="2389169"/>
                          <a:pt x="4217502" y="2169976"/>
                        </a:cubicBezTo>
                        <a:cubicBezTo>
                          <a:pt x="4263060" y="2309750"/>
                          <a:pt x="3770462" y="2451840"/>
                          <a:pt x="3495556" y="2540785"/>
                        </a:cubicBezTo>
                        <a:cubicBezTo>
                          <a:pt x="3107959" y="2454556"/>
                          <a:pt x="2556524" y="2692103"/>
                          <a:pt x="2434054" y="2314445"/>
                        </a:cubicBezTo>
                        <a:cubicBezTo>
                          <a:pt x="1936253" y="2327689"/>
                          <a:pt x="1251123" y="2153251"/>
                          <a:pt x="857236" y="2090816"/>
                        </a:cubicBezTo>
                        <a:cubicBezTo>
                          <a:pt x="440932" y="2065464"/>
                          <a:pt x="306577" y="2083169"/>
                          <a:pt x="163944" y="1841960"/>
                        </a:cubicBezTo>
                        <a:cubicBezTo>
                          <a:pt x="35134" y="1660923"/>
                          <a:pt x="230522" y="1664863"/>
                          <a:pt x="312084" y="1506045"/>
                        </a:cubicBezTo>
                        <a:cubicBezTo>
                          <a:pt x="153738" y="1459319"/>
                          <a:pt x="14884" y="1289484"/>
                          <a:pt x="-739" y="1161407"/>
                        </a:cubicBezTo>
                        <a:cubicBezTo>
                          <a:pt x="75711" y="906697"/>
                          <a:pt x="355370" y="978306"/>
                          <a:pt x="570555" y="855082"/>
                        </a:cubicBezTo>
                        <a:cubicBezTo>
                          <a:pt x="572592" y="853505"/>
                          <a:pt x="574711" y="848675"/>
                          <a:pt x="576020" y="847007"/>
                        </a:cubicBezTo>
                        <a:close/>
                      </a:path>
                      <a:path w="6380532" h="2546326" fill="none" extrusionOk="0">
                        <a:moveTo>
                          <a:pt x="693144" y="1542943"/>
                        </a:moveTo>
                        <a:cubicBezTo>
                          <a:pt x="581475" y="1604967"/>
                          <a:pt x="421961" y="1485289"/>
                          <a:pt x="319026" y="1495966"/>
                        </a:cubicBezTo>
                        <a:moveTo>
                          <a:pt x="1023248" y="2057042"/>
                        </a:moveTo>
                        <a:cubicBezTo>
                          <a:pt x="959160" y="2075686"/>
                          <a:pt x="935437" y="2077570"/>
                          <a:pt x="859599" y="2079499"/>
                        </a:cubicBezTo>
                        <a:moveTo>
                          <a:pt x="2433759" y="2304071"/>
                        </a:moveTo>
                        <a:cubicBezTo>
                          <a:pt x="2408762" y="2274706"/>
                          <a:pt x="2362228" y="2221556"/>
                          <a:pt x="2335097" y="2201511"/>
                        </a:cubicBezTo>
                        <a:moveTo>
                          <a:pt x="4257675" y="2048318"/>
                        </a:moveTo>
                        <a:cubicBezTo>
                          <a:pt x="4238511" y="2106573"/>
                          <a:pt x="4249255" y="2135904"/>
                          <a:pt x="4218240" y="2160840"/>
                        </a:cubicBezTo>
                        <a:moveTo>
                          <a:pt x="5040767" y="1352971"/>
                        </a:moveTo>
                        <a:cubicBezTo>
                          <a:pt x="5277741" y="1371303"/>
                          <a:pt x="5409955" y="1576383"/>
                          <a:pt x="5520932" y="1773586"/>
                        </a:cubicBezTo>
                        <a:moveTo>
                          <a:pt x="6173460" y="905006"/>
                        </a:moveTo>
                        <a:cubicBezTo>
                          <a:pt x="6078479" y="978783"/>
                          <a:pt x="6014635" y="1025153"/>
                          <a:pt x="5959594" y="1062737"/>
                        </a:cubicBezTo>
                        <a:moveTo>
                          <a:pt x="5660358" y="319823"/>
                        </a:moveTo>
                        <a:cubicBezTo>
                          <a:pt x="5658662" y="342287"/>
                          <a:pt x="5662007" y="374648"/>
                          <a:pt x="5671584" y="394326"/>
                        </a:cubicBezTo>
                        <a:moveTo>
                          <a:pt x="4294747" y="232941"/>
                        </a:moveTo>
                        <a:cubicBezTo>
                          <a:pt x="4313669" y="182149"/>
                          <a:pt x="4381953" y="156161"/>
                          <a:pt x="4404339" y="137925"/>
                        </a:cubicBezTo>
                        <a:moveTo>
                          <a:pt x="3270170" y="278209"/>
                        </a:moveTo>
                        <a:cubicBezTo>
                          <a:pt x="3284524" y="238747"/>
                          <a:pt x="3291058" y="226059"/>
                          <a:pt x="3323193" y="196279"/>
                        </a:cubicBezTo>
                        <a:moveTo>
                          <a:pt x="2067764" y="306030"/>
                        </a:moveTo>
                        <a:cubicBezTo>
                          <a:pt x="2139311" y="301586"/>
                          <a:pt x="2168818" y="360191"/>
                          <a:pt x="2259771" y="385485"/>
                        </a:cubicBezTo>
                        <a:moveTo>
                          <a:pt x="609547" y="930646"/>
                        </a:moveTo>
                        <a:cubicBezTo>
                          <a:pt x="609230" y="909792"/>
                          <a:pt x="565173" y="885870"/>
                          <a:pt x="576020" y="847007"/>
                        </a:cubicBezTo>
                      </a:path>
                      <a:path w="6380532" h="2546326" stroke="0" extrusionOk="0">
                        <a:moveTo>
                          <a:pt x="576020" y="847007"/>
                        </a:moveTo>
                        <a:cubicBezTo>
                          <a:pt x="543328" y="705449"/>
                          <a:pt x="503079" y="543337"/>
                          <a:pt x="830503" y="407117"/>
                        </a:cubicBezTo>
                        <a:cubicBezTo>
                          <a:pt x="1296529" y="211391"/>
                          <a:pt x="1712260" y="396073"/>
                          <a:pt x="2068503" y="306620"/>
                        </a:cubicBezTo>
                        <a:cubicBezTo>
                          <a:pt x="2364760" y="40912"/>
                          <a:pt x="2989898" y="-48077"/>
                          <a:pt x="3316695" y="202291"/>
                        </a:cubicBezTo>
                        <a:cubicBezTo>
                          <a:pt x="3428803" y="70169"/>
                          <a:pt x="3586388" y="-78114"/>
                          <a:pt x="3803062" y="11788"/>
                        </a:cubicBezTo>
                        <a:cubicBezTo>
                          <a:pt x="4061284" y="-11912"/>
                          <a:pt x="4315224" y="87098"/>
                          <a:pt x="4406259" y="146236"/>
                        </a:cubicBezTo>
                        <a:cubicBezTo>
                          <a:pt x="4514880" y="-940"/>
                          <a:pt x="5045894" y="53603"/>
                          <a:pt x="5237796" y="40670"/>
                        </a:cubicBezTo>
                        <a:cubicBezTo>
                          <a:pt x="5467085" y="144040"/>
                          <a:pt x="5640181" y="270933"/>
                          <a:pt x="5659472" y="328664"/>
                        </a:cubicBezTo>
                        <a:cubicBezTo>
                          <a:pt x="5823444" y="387494"/>
                          <a:pt x="6098408" y="434967"/>
                          <a:pt x="6200636" y="608171"/>
                        </a:cubicBezTo>
                        <a:cubicBezTo>
                          <a:pt x="6237855" y="657492"/>
                          <a:pt x="6259501" y="796344"/>
                          <a:pt x="6176414" y="911254"/>
                        </a:cubicBezTo>
                        <a:cubicBezTo>
                          <a:pt x="6428844" y="1069949"/>
                          <a:pt x="6334212" y="1233173"/>
                          <a:pt x="6353355" y="1374662"/>
                        </a:cubicBezTo>
                        <a:cubicBezTo>
                          <a:pt x="6293435" y="1549084"/>
                          <a:pt x="6048519" y="1706101"/>
                          <a:pt x="5524477" y="1780306"/>
                        </a:cubicBezTo>
                        <a:cubicBezTo>
                          <a:pt x="5512378" y="1838020"/>
                          <a:pt x="5410878" y="2093902"/>
                          <a:pt x="5227753" y="2127891"/>
                        </a:cubicBezTo>
                        <a:cubicBezTo>
                          <a:pt x="4837550" y="2301400"/>
                          <a:pt x="4607370" y="2280942"/>
                          <a:pt x="4217502" y="2169976"/>
                        </a:cubicBezTo>
                        <a:cubicBezTo>
                          <a:pt x="4162369" y="2426710"/>
                          <a:pt x="3864629" y="2591815"/>
                          <a:pt x="3495556" y="2540785"/>
                        </a:cubicBezTo>
                        <a:cubicBezTo>
                          <a:pt x="3118390" y="2478668"/>
                          <a:pt x="2542045" y="2635451"/>
                          <a:pt x="2434054" y="2314445"/>
                        </a:cubicBezTo>
                        <a:cubicBezTo>
                          <a:pt x="1723431" y="2499692"/>
                          <a:pt x="1166347" y="2240953"/>
                          <a:pt x="857236" y="2090816"/>
                        </a:cubicBezTo>
                        <a:cubicBezTo>
                          <a:pt x="537025" y="2090661"/>
                          <a:pt x="270559" y="1929035"/>
                          <a:pt x="163944" y="1841960"/>
                        </a:cubicBezTo>
                        <a:cubicBezTo>
                          <a:pt x="95325" y="1721793"/>
                          <a:pt x="90909" y="1632955"/>
                          <a:pt x="312084" y="1506045"/>
                        </a:cubicBezTo>
                        <a:cubicBezTo>
                          <a:pt x="122513" y="1484973"/>
                          <a:pt x="-83950" y="1277077"/>
                          <a:pt x="-739" y="1161407"/>
                        </a:cubicBezTo>
                        <a:cubicBezTo>
                          <a:pt x="35168" y="850934"/>
                          <a:pt x="303920" y="780721"/>
                          <a:pt x="570555" y="855082"/>
                        </a:cubicBezTo>
                        <a:cubicBezTo>
                          <a:pt x="570183" y="851508"/>
                          <a:pt x="574294" y="848475"/>
                          <a:pt x="576020" y="847007"/>
                        </a:cubicBezTo>
                        <a:close/>
                      </a:path>
                      <a:path w="6380532" h="2546326" fill="none" stroke="0" extrusionOk="0">
                        <a:moveTo>
                          <a:pt x="693144" y="1542943"/>
                        </a:moveTo>
                        <a:cubicBezTo>
                          <a:pt x="516640" y="1517358"/>
                          <a:pt x="434377" y="1533633"/>
                          <a:pt x="319026" y="1495966"/>
                        </a:cubicBezTo>
                        <a:moveTo>
                          <a:pt x="1023248" y="2057042"/>
                        </a:moveTo>
                        <a:cubicBezTo>
                          <a:pt x="969350" y="2085279"/>
                          <a:pt x="931710" y="2079196"/>
                          <a:pt x="859599" y="2079499"/>
                        </a:cubicBezTo>
                        <a:moveTo>
                          <a:pt x="2433759" y="2304071"/>
                        </a:moveTo>
                        <a:cubicBezTo>
                          <a:pt x="2394893" y="2278509"/>
                          <a:pt x="2350104" y="2217720"/>
                          <a:pt x="2335097" y="2201511"/>
                        </a:cubicBezTo>
                        <a:moveTo>
                          <a:pt x="4257675" y="2048318"/>
                        </a:moveTo>
                        <a:cubicBezTo>
                          <a:pt x="4244858" y="2078887"/>
                          <a:pt x="4226544" y="2114954"/>
                          <a:pt x="4218240" y="2160840"/>
                        </a:cubicBezTo>
                        <a:moveTo>
                          <a:pt x="5040767" y="1352971"/>
                        </a:moveTo>
                        <a:cubicBezTo>
                          <a:pt x="5334653" y="1417064"/>
                          <a:pt x="5507456" y="1636139"/>
                          <a:pt x="5520932" y="1773586"/>
                        </a:cubicBezTo>
                        <a:moveTo>
                          <a:pt x="6173460" y="905006"/>
                        </a:moveTo>
                        <a:cubicBezTo>
                          <a:pt x="6139751" y="965641"/>
                          <a:pt x="6054415" y="1081059"/>
                          <a:pt x="5959594" y="1062737"/>
                        </a:cubicBezTo>
                        <a:moveTo>
                          <a:pt x="5660358" y="319823"/>
                        </a:moveTo>
                        <a:cubicBezTo>
                          <a:pt x="5663644" y="352603"/>
                          <a:pt x="5681128" y="372599"/>
                          <a:pt x="5671584" y="394326"/>
                        </a:cubicBezTo>
                        <a:moveTo>
                          <a:pt x="4294747" y="232941"/>
                        </a:moveTo>
                        <a:cubicBezTo>
                          <a:pt x="4319770" y="192587"/>
                          <a:pt x="4362221" y="196944"/>
                          <a:pt x="4404339" y="137925"/>
                        </a:cubicBezTo>
                        <a:moveTo>
                          <a:pt x="3270170" y="278209"/>
                        </a:moveTo>
                        <a:cubicBezTo>
                          <a:pt x="3297221" y="248570"/>
                          <a:pt x="3308497" y="217934"/>
                          <a:pt x="3323193" y="196279"/>
                        </a:cubicBezTo>
                        <a:moveTo>
                          <a:pt x="2067764" y="306030"/>
                        </a:moveTo>
                        <a:cubicBezTo>
                          <a:pt x="2153207" y="336201"/>
                          <a:pt x="2191785" y="357094"/>
                          <a:pt x="2259771" y="385485"/>
                        </a:cubicBezTo>
                        <a:moveTo>
                          <a:pt x="609547" y="930646"/>
                        </a:moveTo>
                        <a:cubicBezTo>
                          <a:pt x="594346" y="905532"/>
                          <a:pt x="585583" y="881568"/>
                          <a:pt x="576020" y="847007"/>
                        </a:cubicBezTo>
                      </a:path>
                      <a:path w="6380532" h="2546326" fill="none" stroke="0" extrusionOk="0">
                        <a:moveTo>
                          <a:pt x="576020" y="847007"/>
                        </a:moveTo>
                        <a:cubicBezTo>
                          <a:pt x="546857" y="766004"/>
                          <a:pt x="560176" y="507535"/>
                          <a:pt x="830503" y="407117"/>
                        </a:cubicBezTo>
                        <a:cubicBezTo>
                          <a:pt x="1207383" y="143833"/>
                          <a:pt x="1666396" y="243339"/>
                          <a:pt x="2068503" y="306620"/>
                        </a:cubicBezTo>
                        <a:cubicBezTo>
                          <a:pt x="2215108" y="71653"/>
                          <a:pt x="2868846" y="174134"/>
                          <a:pt x="3316695" y="202291"/>
                        </a:cubicBezTo>
                        <a:cubicBezTo>
                          <a:pt x="3442273" y="177963"/>
                          <a:pt x="3602428" y="15477"/>
                          <a:pt x="3803062" y="11788"/>
                        </a:cubicBezTo>
                        <a:cubicBezTo>
                          <a:pt x="4017519" y="-498"/>
                          <a:pt x="4290864" y="67377"/>
                          <a:pt x="4406259" y="146236"/>
                        </a:cubicBezTo>
                        <a:cubicBezTo>
                          <a:pt x="4641929" y="7827"/>
                          <a:pt x="4954747" y="-28657"/>
                          <a:pt x="5237796" y="40670"/>
                        </a:cubicBezTo>
                        <a:cubicBezTo>
                          <a:pt x="5463088" y="57307"/>
                          <a:pt x="5595912" y="222577"/>
                          <a:pt x="5659472" y="328664"/>
                        </a:cubicBezTo>
                        <a:cubicBezTo>
                          <a:pt x="5852665" y="319008"/>
                          <a:pt x="6052378" y="482866"/>
                          <a:pt x="6200636" y="608171"/>
                        </a:cubicBezTo>
                        <a:cubicBezTo>
                          <a:pt x="6219209" y="692839"/>
                          <a:pt x="6248337" y="808373"/>
                          <a:pt x="6176414" y="911254"/>
                        </a:cubicBezTo>
                        <a:cubicBezTo>
                          <a:pt x="6366571" y="1073530"/>
                          <a:pt x="6409936" y="1187679"/>
                          <a:pt x="6353355" y="1374662"/>
                        </a:cubicBezTo>
                        <a:cubicBezTo>
                          <a:pt x="6419954" y="1554722"/>
                          <a:pt x="5868692" y="1767175"/>
                          <a:pt x="5524477" y="1780306"/>
                        </a:cubicBezTo>
                        <a:cubicBezTo>
                          <a:pt x="5496499" y="1967016"/>
                          <a:pt x="5394407" y="2006024"/>
                          <a:pt x="5227753" y="2127891"/>
                        </a:cubicBezTo>
                        <a:cubicBezTo>
                          <a:pt x="4831113" y="2213251"/>
                          <a:pt x="4501395" y="2315343"/>
                          <a:pt x="4217502" y="2169976"/>
                        </a:cubicBezTo>
                        <a:cubicBezTo>
                          <a:pt x="4207442" y="2256934"/>
                          <a:pt x="3796020" y="2517087"/>
                          <a:pt x="3495556" y="2540785"/>
                        </a:cubicBezTo>
                        <a:cubicBezTo>
                          <a:pt x="3191531" y="2587236"/>
                          <a:pt x="2694025" y="2616648"/>
                          <a:pt x="2434054" y="2314445"/>
                        </a:cubicBezTo>
                        <a:cubicBezTo>
                          <a:pt x="1947961" y="2485576"/>
                          <a:pt x="1014742" y="2232091"/>
                          <a:pt x="857236" y="2090816"/>
                        </a:cubicBezTo>
                        <a:cubicBezTo>
                          <a:pt x="488535" y="2101580"/>
                          <a:pt x="271229" y="2000184"/>
                          <a:pt x="163944" y="1841960"/>
                        </a:cubicBezTo>
                        <a:cubicBezTo>
                          <a:pt x="86364" y="1731049"/>
                          <a:pt x="182564" y="1636083"/>
                          <a:pt x="312084" y="1506045"/>
                        </a:cubicBezTo>
                        <a:cubicBezTo>
                          <a:pt x="118626" y="1456697"/>
                          <a:pt x="-24728" y="1232855"/>
                          <a:pt x="-739" y="1161407"/>
                        </a:cubicBezTo>
                        <a:cubicBezTo>
                          <a:pt x="54670" y="865866"/>
                          <a:pt x="425222" y="921641"/>
                          <a:pt x="570555" y="855082"/>
                        </a:cubicBezTo>
                        <a:cubicBezTo>
                          <a:pt x="571830" y="852889"/>
                          <a:pt x="574490" y="849676"/>
                          <a:pt x="576020" y="847007"/>
                        </a:cubicBezTo>
                        <a:close/>
                      </a:path>
                      <a:path w="6380532" h="2546326" fill="none" stroke="0" extrusionOk="0">
                        <a:moveTo>
                          <a:pt x="693144" y="1542943"/>
                        </a:moveTo>
                        <a:cubicBezTo>
                          <a:pt x="564681" y="1532137"/>
                          <a:pt x="407002" y="1523713"/>
                          <a:pt x="319026" y="1495966"/>
                        </a:cubicBezTo>
                        <a:moveTo>
                          <a:pt x="1023248" y="2057042"/>
                        </a:moveTo>
                        <a:cubicBezTo>
                          <a:pt x="958511" y="2054041"/>
                          <a:pt x="921055" y="2079915"/>
                          <a:pt x="859599" y="2079499"/>
                        </a:cubicBezTo>
                        <a:moveTo>
                          <a:pt x="2433759" y="2304071"/>
                        </a:moveTo>
                        <a:cubicBezTo>
                          <a:pt x="2404806" y="2269048"/>
                          <a:pt x="2354261" y="2225639"/>
                          <a:pt x="2335097" y="2201511"/>
                        </a:cubicBezTo>
                        <a:moveTo>
                          <a:pt x="4257675" y="2048318"/>
                        </a:moveTo>
                        <a:cubicBezTo>
                          <a:pt x="4245016" y="2085635"/>
                          <a:pt x="4257817" y="2139552"/>
                          <a:pt x="4218240" y="2160840"/>
                        </a:cubicBezTo>
                        <a:moveTo>
                          <a:pt x="5040767" y="1352971"/>
                        </a:moveTo>
                        <a:cubicBezTo>
                          <a:pt x="5329359" y="1414599"/>
                          <a:pt x="5492008" y="1630826"/>
                          <a:pt x="5520932" y="1773586"/>
                        </a:cubicBezTo>
                        <a:moveTo>
                          <a:pt x="6173460" y="905006"/>
                        </a:moveTo>
                        <a:cubicBezTo>
                          <a:pt x="6083040" y="1011222"/>
                          <a:pt x="6028583" y="1031192"/>
                          <a:pt x="5959594" y="1062737"/>
                        </a:cubicBezTo>
                        <a:moveTo>
                          <a:pt x="5660358" y="319823"/>
                        </a:moveTo>
                        <a:cubicBezTo>
                          <a:pt x="5658714" y="349768"/>
                          <a:pt x="5671242" y="372544"/>
                          <a:pt x="5671584" y="394326"/>
                        </a:cubicBezTo>
                        <a:moveTo>
                          <a:pt x="4294747" y="232941"/>
                        </a:moveTo>
                        <a:cubicBezTo>
                          <a:pt x="4313218" y="169425"/>
                          <a:pt x="4364375" y="180408"/>
                          <a:pt x="4404339" y="137925"/>
                        </a:cubicBezTo>
                        <a:moveTo>
                          <a:pt x="3270170" y="278209"/>
                        </a:moveTo>
                        <a:cubicBezTo>
                          <a:pt x="3288136" y="243024"/>
                          <a:pt x="3298992" y="222906"/>
                          <a:pt x="3323193" y="196279"/>
                        </a:cubicBezTo>
                        <a:moveTo>
                          <a:pt x="2067764" y="306030"/>
                        </a:moveTo>
                        <a:cubicBezTo>
                          <a:pt x="2139105" y="324886"/>
                          <a:pt x="2180354" y="358167"/>
                          <a:pt x="2259771" y="385485"/>
                        </a:cubicBezTo>
                        <a:moveTo>
                          <a:pt x="609547" y="930646"/>
                        </a:moveTo>
                        <a:cubicBezTo>
                          <a:pt x="601712" y="911166"/>
                          <a:pt x="585641" y="884801"/>
                          <a:pt x="576020" y="847007"/>
                        </a:cubicBezTo>
                      </a:path>
                      <a:path w="6380532" h="2546326" fill="none" stroke="0" extrusionOk="0">
                        <a:moveTo>
                          <a:pt x="576020" y="847007"/>
                        </a:moveTo>
                        <a:cubicBezTo>
                          <a:pt x="512660" y="753395"/>
                          <a:pt x="581463" y="543226"/>
                          <a:pt x="830503" y="407117"/>
                        </a:cubicBezTo>
                        <a:cubicBezTo>
                          <a:pt x="1070054" y="157983"/>
                          <a:pt x="1571224" y="203431"/>
                          <a:pt x="2068503" y="306620"/>
                        </a:cubicBezTo>
                        <a:cubicBezTo>
                          <a:pt x="2110344" y="148652"/>
                          <a:pt x="2975555" y="220670"/>
                          <a:pt x="3316695" y="202291"/>
                        </a:cubicBezTo>
                        <a:cubicBezTo>
                          <a:pt x="3451362" y="179929"/>
                          <a:pt x="3632814" y="-14529"/>
                          <a:pt x="3803062" y="11788"/>
                        </a:cubicBezTo>
                        <a:cubicBezTo>
                          <a:pt x="3987835" y="31360"/>
                          <a:pt x="4313860" y="85299"/>
                          <a:pt x="4406259" y="146236"/>
                        </a:cubicBezTo>
                        <a:cubicBezTo>
                          <a:pt x="4602437" y="110"/>
                          <a:pt x="5031803" y="-68263"/>
                          <a:pt x="5237796" y="40670"/>
                        </a:cubicBezTo>
                        <a:cubicBezTo>
                          <a:pt x="5457103" y="58287"/>
                          <a:pt x="5588934" y="259165"/>
                          <a:pt x="5659472" y="328664"/>
                        </a:cubicBezTo>
                        <a:cubicBezTo>
                          <a:pt x="5914767" y="309143"/>
                          <a:pt x="6025621" y="471350"/>
                          <a:pt x="6200636" y="608171"/>
                        </a:cubicBezTo>
                        <a:cubicBezTo>
                          <a:pt x="6235100" y="702062"/>
                          <a:pt x="6257562" y="798308"/>
                          <a:pt x="6176414" y="911254"/>
                        </a:cubicBezTo>
                        <a:cubicBezTo>
                          <a:pt x="6420369" y="1047446"/>
                          <a:pt x="6344572" y="1162934"/>
                          <a:pt x="6353355" y="1374662"/>
                        </a:cubicBezTo>
                        <a:cubicBezTo>
                          <a:pt x="6372664" y="1587844"/>
                          <a:pt x="5877367" y="1850239"/>
                          <a:pt x="5524477" y="1780306"/>
                        </a:cubicBezTo>
                        <a:cubicBezTo>
                          <a:pt x="5527052" y="1940768"/>
                          <a:pt x="5405801" y="1988116"/>
                          <a:pt x="5227753" y="2127891"/>
                        </a:cubicBezTo>
                        <a:cubicBezTo>
                          <a:pt x="4777395" y="2112693"/>
                          <a:pt x="4442116" y="2320236"/>
                          <a:pt x="4217502" y="2169976"/>
                        </a:cubicBezTo>
                        <a:cubicBezTo>
                          <a:pt x="4263947" y="2304687"/>
                          <a:pt x="3810736" y="2523560"/>
                          <a:pt x="3495556" y="2540785"/>
                        </a:cubicBezTo>
                        <a:cubicBezTo>
                          <a:pt x="3117253" y="2530309"/>
                          <a:pt x="2606030" y="2668679"/>
                          <a:pt x="2434054" y="2314445"/>
                        </a:cubicBezTo>
                        <a:cubicBezTo>
                          <a:pt x="1829182" y="2387120"/>
                          <a:pt x="1185082" y="2180079"/>
                          <a:pt x="857236" y="2090816"/>
                        </a:cubicBezTo>
                        <a:cubicBezTo>
                          <a:pt x="487079" y="2093790"/>
                          <a:pt x="285329" y="2058652"/>
                          <a:pt x="163944" y="1841960"/>
                        </a:cubicBezTo>
                        <a:cubicBezTo>
                          <a:pt x="68518" y="1704408"/>
                          <a:pt x="186216" y="1645414"/>
                          <a:pt x="312084" y="1506045"/>
                        </a:cubicBezTo>
                        <a:cubicBezTo>
                          <a:pt x="159733" y="1484225"/>
                          <a:pt x="-2364" y="1270222"/>
                          <a:pt x="-739" y="1161407"/>
                        </a:cubicBezTo>
                        <a:cubicBezTo>
                          <a:pt x="78751" y="862925"/>
                          <a:pt x="381915" y="942971"/>
                          <a:pt x="570555" y="855082"/>
                        </a:cubicBezTo>
                        <a:cubicBezTo>
                          <a:pt x="572378" y="853248"/>
                          <a:pt x="574589" y="848861"/>
                          <a:pt x="576020" y="847007"/>
                        </a:cubicBezTo>
                        <a:close/>
                      </a:path>
                      <a:path w="6380532" h="2546326" fill="none" stroke="0" extrusionOk="0">
                        <a:moveTo>
                          <a:pt x="693144" y="1542943"/>
                        </a:moveTo>
                        <a:cubicBezTo>
                          <a:pt x="575357" y="1570718"/>
                          <a:pt x="410016" y="1491762"/>
                          <a:pt x="319026" y="1495966"/>
                        </a:cubicBezTo>
                        <a:moveTo>
                          <a:pt x="1023248" y="2057042"/>
                        </a:moveTo>
                        <a:cubicBezTo>
                          <a:pt x="959726" y="2071502"/>
                          <a:pt x="932353" y="2074141"/>
                          <a:pt x="859599" y="2079499"/>
                        </a:cubicBezTo>
                        <a:moveTo>
                          <a:pt x="2433759" y="2304071"/>
                        </a:moveTo>
                        <a:cubicBezTo>
                          <a:pt x="2396066" y="2274345"/>
                          <a:pt x="2360807" y="2227425"/>
                          <a:pt x="2335097" y="2201511"/>
                        </a:cubicBezTo>
                        <a:moveTo>
                          <a:pt x="4257675" y="2048318"/>
                        </a:moveTo>
                        <a:cubicBezTo>
                          <a:pt x="4240436" y="2093531"/>
                          <a:pt x="4251385" y="2138503"/>
                          <a:pt x="4218240" y="2160840"/>
                        </a:cubicBezTo>
                        <a:moveTo>
                          <a:pt x="5040767" y="1352971"/>
                        </a:moveTo>
                        <a:cubicBezTo>
                          <a:pt x="5318518" y="1394244"/>
                          <a:pt x="5455256" y="1589804"/>
                          <a:pt x="5520932" y="1773586"/>
                        </a:cubicBezTo>
                        <a:moveTo>
                          <a:pt x="6173460" y="905006"/>
                        </a:moveTo>
                        <a:cubicBezTo>
                          <a:pt x="6076744" y="993303"/>
                          <a:pt x="6014290" y="1040019"/>
                          <a:pt x="5959594" y="1062737"/>
                        </a:cubicBezTo>
                        <a:moveTo>
                          <a:pt x="5660358" y="319823"/>
                        </a:moveTo>
                        <a:cubicBezTo>
                          <a:pt x="5660713" y="348820"/>
                          <a:pt x="5665915" y="374166"/>
                          <a:pt x="5671584" y="394326"/>
                        </a:cubicBezTo>
                        <a:moveTo>
                          <a:pt x="4294747" y="232941"/>
                        </a:moveTo>
                        <a:cubicBezTo>
                          <a:pt x="4310725" y="183047"/>
                          <a:pt x="4376286" y="170104"/>
                          <a:pt x="4404339" y="137925"/>
                        </a:cubicBezTo>
                        <a:moveTo>
                          <a:pt x="3270170" y="278209"/>
                        </a:moveTo>
                        <a:cubicBezTo>
                          <a:pt x="3288569" y="241718"/>
                          <a:pt x="3295413" y="223985"/>
                          <a:pt x="3323193" y="196279"/>
                        </a:cubicBezTo>
                        <a:moveTo>
                          <a:pt x="2067764" y="306030"/>
                        </a:moveTo>
                        <a:cubicBezTo>
                          <a:pt x="2142695" y="311828"/>
                          <a:pt x="2194978" y="370230"/>
                          <a:pt x="2259771" y="385485"/>
                        </a:cubicBezTo>
                        <a:moveTo>
                          <a:pt x="609547" y="930646"/>
                        </a:moveTo>
                        <a:cubicBezTo>
                          <a:pt x="600397" y="899490"/>
                          <a:pt x="578215" y="887279"/>
                          <a:pt x="576020" y="84700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44C9E8D-DD2F-6CB5-D4A5-03220A2792EE}"/>
              </a:ext>
            </a:extLst>
          </p:cNvPr>
          <p:cNvSpPr/>
          <p:nvPr/>
        </p:nvSpPr>
        <p:spPr>
          <a:xfrm>
            <a:off x="4611465" y="4669329"/>
            <a:ext cx="1563549" cy="1883131"/>
          </a:xfrm>
          <a:prstGeom prst="roundRect">
            <a:avLst/>
          </a:prstGeom>
          <a:solidFill>
            <a:srgbClr val="FF990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928DCE-94A7-C360-0701-D80D8B844C6E}"/>
              </a:ext>
            </a:extLst>
          </p:cNvPr>
          <p:cNvSpPr txBox="1"/>
          <p:nvPr/>
        </p:nvSpPr>
        <p:spPr>
          <a:xfrm>
            <a:off x="1216670" y="1595155"/>
            <a:ext cx="4442242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gradFill>
                  <a:gsLst>
                    <a:gs pos="0">
                      <a:srgbClr val="00B0F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みなせフェスタ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A541DFB-BC3E-7C36-250C-F53A360793C8}"/>
              </a:ext>
            </a:extLst>
          </p:cNvPr>
          <p:cNvSpPr txBox="1"/>
          <p:nvPr/>
        </p:nvSpPr>
        <p:spPr>
          <a:xfrm>
            <a:off x="2138895" y="2801839"/>
            <a:ext cx="328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２０２４．１０．２０（日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8F2BBB-00A9-3D76-FF4C-0921BDF2FBEA}"/>
              </a:ext>
            </a:extLst>
          </p:cNvPr>
          <p:cNvSpPr txBox="1"/>
          <p:nvPr/>
        </p:nvSpPr>
        <p:spPr>
          <a:xfrm>
            <a:off x="2660613" y="3291149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10</a:t>
            </a:r>
            <a:r>
              <a:rPr kumimoji="1" lang="ja-JP" altLang="en-US" sz="2400" b="1" dirty="0"/>
              <a:t>時～</a:t>
            </a:r>
            <a:r>
              <a:rPr kumimoji="1" lang="en-US" altLang="ja-JP" sz="2400" b="1" dirty="0"/>
              <a:t>15</a:t>
            </a:r>
            <a:r>
              <a:rPr kumimoji="1" lang="ja-JP" altLang="en-US" sz="2400" b="1" dirty="0"/>
              <a:t>時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0651A79-1CA7-9F0C-1DE1-7841E8D0CBBC}"/>
              </a:ext>
            </a:extLst>
          </p:cNvPr>
          <p:cNvSpPr txBox="1"/>
          <p:nvPr/>
        </p:nvSpPr>
        <p:spPr>
          <a:xfrm>
            <a:off x="4840162" y="511580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白衣体験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50E4AD6-6AD8-084A-7D55-5CE9124FA0F8}"/>
              </a:ext>
            </a:extLst>
          </p:cNvPr>
          <p:cNvSpPr txBox="1"/>
          <p:nvPr/>
        </p:nvSpPr>
        <p:spPr>
          <a:xfrm>
            <a:off x="4985384" y="54904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輪投げ</a:t>
            </a:r>
            <a:endParaRPr kumimoji="1" lang="en-US" altLang="ja-JP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3DAB5ED-859E-5FA9-2888-C1D1FD842591}"/>
              </a:ext>
            </a:extLst>
          </p:cNvPr>
          <p:cNvSpPr txBox="1"/>
          <p:nvPr/>
        </p:nvSpPr>
        <p:spPr>
          <a:xfrm>
            <a:off x="5100799" y="58192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射的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1E1F9B6-DC02-2032-1CD8-83B700A47C89}"/>
              </a:ext>
            </a:extLst>
          </p:cNvPr>
          <p:cNvSpPr txBox="1"/>
          <p:nvPr/>
        </p:nvSpPr>
        <p:spPr>
          <a:xfrm>
            <a:off x="4657572" y="612674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風船釣りなど</a:t>
            </a:r>
            <a:endParaRPr kumimoji="1" lang="en-US" altLang="ja-JP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D7A0845-28F0-0E97-7C83-91660094219D}"/>
              </a:ext>
            </a:extLst>
          </p:cNvPr>
          <p:cNvSpPr txBox="1"/>
          <p:nvPr/>
        </p:nvSpPr>
        <p:spPr>
          <a:xfrm>
            <a:off x="330715" y="92771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主催：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4AF66A4-1BB0-049B-CB88-D5D5C295181F}"/>
              </a:ext>
            </a:extLst>
          </p:cNvPr>
          <p:cNvSpPr txBox="1"/>
          <p:nvPr/>
        </p:nvSpPr>
        <p:spPr>
          <a:xfrm>
            <a:off x="2981493" y="934524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お問い合わせ：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40DBC037-D2E1-DE69-E849-39A5F0585C6A}"/>
              </a:ext>
            </a:extLst>
          </p:cNvPr>
          <p:cNvSpPr txBox="1"/>
          <p:nvPr/>
        </p:nvSpPr>
        <p:spPr>
          <a:xfrm>
            <a:off x="2426168" y="4872727"/>
            <a:ext cx="215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★フード出店★</a:t>
            </a:r>
          </a:p>
        </p:txBody>
      </p:sp>
      <p:pic>
        <p:nvPicPr>
          <p:cNvPr id="76" name="グラフィックス 75" descr="旗布 単色塗りつぶし">
            <a:extLst>
              <a:ext uri="{FF2B5EF4-FFF2-40B4-BE49-F238E27FC236}">
                <a16:creationId xmlns:a16="http://schemas.microsoft.com/office/drawing/2014/main" id="{16EB27D2-40B8-5376-1BFD-CF0BACF6C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77862">
            <a:off x="5522194" y="-93627"/>
            <a:ext cx="1228619" cy="1240618"/>
          </a:xfrm>
          <a:prstGeom prst="rect">
            <a:avLst/>
          </a:prstGeom>
        </p:spPr>
      </p:pic>
      <p:pic>
        <p:nvPicPr>
          <p:cNvPr id="78" name="グラフィックス 77" descr="旗布 枠線">
            <a:extLst>
              <a:ext uri="{FF2B5EF4-FFF2-40B4-BE49-F238E27FC236}">
                <a16:creationId xmlns:a16="http://schemas.microsoft.com/office/drawing/2014/main" id="{028AF293-AC2E-76E5-471D-44F2ED102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274042">
            <a:off x="-28356" y="178236"/>
            <a:ext cx="1259409" cy="1271709"/>
          </a:xfrm>
          <a:prstGeom prst="rect">
            <a:avLst/>
          </a:prstGeom>
        </p:spPr>
      </p:pic>
      <p:pic>
        <p:nvPicPr>
          <p:cNvPr id="80" name="グラフィックス 79" descr="旗布 単色塗りつぶし">
            <a:extLst>
              <a:ext uri="{FF2B5EF4-FFF2-40B4-BE49-F238E27FC236}">
                <a16:creationId xmlns:a16="http://schemas.microsoft.com/office/drawing/2014/main" id="{22BD6645-AB82-289C-B98E-DB0E59FAB1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694288" flipV="1">
            <a:off x="1278606" y="-61487"/>
            <a:ext cx="988385" cy="988385"/>
          </a:xfrm>
          <a:prstGeom prst="rect">
            <a:avLst/>
          </a:prstGeom>
        </p:spPr>
      </p:pic>
      <p:pic>
        <p:nvPicPr>
          <p:cNvPr id="82" name="グラフィックス 81" descr="旗布 枠線">
            <a:extLst>
              <a:ext uri="{FF2B5EF4-FFF2-40B4-BE49-F238E27FC236}">
                <a16:creationId xmlns:a16="http://schemas.microsoft.com/office/drawing/2014/main" id="{A50242B0-4849-71BD-5C48-8D938BFA03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12412" y="-35616"/>
            <a:ext cx="988385" cy="988385"/>
          </a:xfrm>
          <a:prstGeom prst="rect">
            <a:avLst/>
          </a:prstGeom>
        </p:spPr>
      </p:pic>
      <p:pic>
        <p:nvPicPr>
          <p:cNvPr id="83" name="グラフィックス 82" descr="旗布 枠線">
            <a:extLst>
              <a:ext uri="{FF2B5EF4-FFF2-40B4-BE49-F238E27FC236}">
                <a16:creationId xmlns:a16="http://schemas.microsoft.com/office/drawing/2014/main" id="{BF2D57A3-361A-8D50-12C3-4FC61B4C8D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2385992" y="22753"/>
            <a:ext cx="988385" cy="988385"/>
          </a:xfrm>
          <a:prstGeom prst="rect">
            <a:avLst/>
          </a:prstGeom>
        </p:spPr>
      </p:pic>
      <p:pic>
        <p:nvPicPr>
          <p:cNvPr id="84" name="グラフィックス 83" descr="旗布 単色塗りつぶし">
            <a:extLst>
              <a:ext uri="{FF2B5EF4-FFF2-40B4-BE49-F238E27FC236}">
                <a16:creationId xmlns:a16="http://schemas.microsoft.com/office/drawing/2014/main" id="{E4717011-AC5C-C9C3-61B7-FA17F896D6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694288" flipV="1">
            <a:off x="3505260" y="17579"/>
            <a:ext cx="988385" cy="98838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E27244-1586-EA88-DA29-91243AAA0B65}"/>
              </a:ext>
            </a:extLst>
          </p:cNvPr>
          <p:cNvSpPr txBox="1"/>
          <p:nvPr/>
        </p:nvSpPr>
        <p:spPr>
          <a:xfrm>
            <a:off x="4554688" y="4282591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★楽しい催し★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454EC9-7274-0FE3-D8B4-F28D45460C9E}"/>
              </a:ext>
            </a:extLst>
          </p:cNvPr>
          <p:cNvSpPr txBox="1"/>
          <p:nvPr/>
        </p:nvSpPr>
        <p:spPr>
          <a:xfrm>
            <a:off x="982984" y="928123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医療法人清仁会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F5D90F-8389-1251-2DF2-40E92ADD76E1}"/>
              </a:ext>
            </a:extLst>
          </p:cNvPr>
          <p:cNvSpPr txBox="1"/>
          <p:nvPr/>
        </p:nvSpPr>
        <p:spPr>
          <a:xfrm>
            <a:off x="4382412" y="9315524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075-963-4577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2536EC4-E743-57B7-9D1C-A132C1C87A71}"/>
              </a:ext>
            </a:extLst>
          </p:cNvPr>
          <p:cNvSpPr txBox="1"/>
          <p:nvPr/>
        </p:nvSpPr>
        <p:spPr>
          <a:xfrm>
            <a:off x="5790175" y="9396026"/>
            <a:ext cx="1067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+mn-ea"/>
              </a:rPr>
              <a:t>倉橋・</a:t>
            </a:r>
            <a:r>
              <a:rPr kumimoji="1" lang="ja-JP" altLang="en-US" sz="1200" dirty="0"/>
              <a:t>中島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6B93CCD-5D95-BCC7-CDBD-644A6B2563DE}"/>
              </a:ext>
            </a:extLst>
          </p:cNvPr>
          <p:cNvSpPr txBox="1"/>
          <p:nvPr/>
        </p:nvSpPr>
        <p:spPr>
          <a:xfrm>
            <a:off x="470640" y="7433036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10:30</a:t>
            </a:r>
            <a:r>
              <a:rPr kumimoji="1" lang="ja-JP" altLang="en-US" dirty="0"/>
              <a:t>　落語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73FD50-DB30-B5DF-4034-9ABA087E3050}"/>
              </a:ext>
            </a:extLst>
          </p:cNvPr>
          <p:cNvSpPr txBox="1"/>
          <p:nvPr/>
        </p:nvSpPr>
        <p:spPr>
          <a:xfrm>
            <a:off x="4949681" y="476515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救急車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3D1566E-95A0-DC00-FFDB-CD13636CF162}"/>
              </a:ext>
            </a:extLst>
          </p:cNvPr>
          <p:cNvSpPr/>
          <p:nvPr/>
        </p:nvSpPr>
        <p:spPr>
          <a:xfrm>
            <a:off x="2626157" y="5266342"/>
            <a:ext cx="1562777" cy="1505477"/>
          </a:xfrm>
          <a:prstGeom prst="roundRect">
            <a:avLst/>
          </a:prstGeom>
          <a:solidFill>
            <a:srgbClr val="FF990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EE3CA6F-A3EC-A176-5B2C-860BBBB5C709}"/>
              </a:ext>
            </a:extLst>
          </p:cNvPr>
          <p:cNvSpPr txBox="1"/>
          <p:nvPr/>
        </p:nvSpPr>
        <p:spPr>
          <a:xfrm>
            <a:off x="2729655" y="5482850"/>
            <a:ext cx="15295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お</a:t>
            </a:r>
            <a:r>
              <a:rPr kumimoji="1" lang="ja-JP" altLang="en-US" sz="1600">
                <a:solidFill>
                  <a:schemeClr val="tx1"/>
                </a:solidFill>
              </a:rPr>
              <a:t>菓子、ご飯もの</a:t>
            </a:r>
            <a:r>
              <a:rPr kumimoji="1" lang="ja-JP" altLang="en-US" sz="1600" dirty="0">
                <a:solidFill>
                  <a:schemeClr val="tx1"/>
                </a:solidFill>
              </a:rPr>
              <a:t>など、</a:t>
            </a:r>
            <a:r>
              <a:rPr kumimoji="1" lang="ja-JP" altLang="en-US" sz="1600">
                <a:solidFill>
                  <a:schemeClr val="tx1"/>
                </a:solidFill>
              </a:rPr>
              <a:t>おいしい食べ物たくさん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5CE02E8C-FBEC-D163-6062-1B6B9858A16F}"/>
              </a:ext>
            </a:extLst>
          </p:cNvPr>
          <p:cNvSpPr/>
          <p:nvPr/>
        </p:nvSpPr>
        <p:spPr>
          <a:xfrm>
            <a:off x="2390742" y="4107387"/>
            <a:ext cx="1903085" cy="514526"/>
          </a:xfrm>
          <a:prstGeom prst="roundRect">
            <a:avLst/>
          </a:prstGeom>
          <a:solidFill>
            <a:srgbClr val="FF990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4EF01C9-3AFB-BA8A-9BF0-D50E7298BF5E}"/>
              </a:ext>
            </a:extLst>
          </p:cNvPr>
          <p:cNvSpPr txBox="1"/>
          <p:nvPr/>
        </p:nvSpPr>
        <p:spPr>
          <a:xfrm>
            <a:off x="2339261" y="4178388"/>
            <a:ext cx="2272204" cy="47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★歩行測定★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FC7866B-9E8C-CB71-2EEF-0071B97F2BF3}"/>
              </a:ext>
            </a:extLst>
          </p:cNvPr>
          <p:cNvSpPr txBox="1"/>
          <p:nvPr/>
        </p:nvSpPr>
        <p:spPr>
          <a:xfrm>
            <a:off x="1147723" y="1009081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水無瀬病院グループと地域のお店が大集合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0CB64A64-F023-C5F7-6F6F-00F51C2DC426}"/>
              </a:ext>
            </a:extLst>
          </p:cNvPr>
          <p:cNvSpPr/>
          <p:nvPr/>
        </p:nvSpPr>
        <p:spPr>
          <a:xfrm>
            <a:off x="365453" y="4095240"/>
            <a:ext cx="1940613" cy="499147"/>
          </a:xfrm>
          <a:prstGeom prst="roundRect">
            <a:avLst/>
          </a:prstGeom>
          <a:solidFill>
            <a:srgbClr val="FF990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E76717A-6EFA-D188-933C-CD494A9961A6}"/>
              </a:ext>
            </a:extLst>
          </p:cNvPr>
          <p:cNvSpPr txBox="1"/>
          <p:nvPr/>
        </p:nvSpPr>
        <p:spPr>
          <a:xfrm>
            <a:off x="288238" y="4188041"/>
            <a:ext cx="213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★健康測定★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50F315-EE25-FEA7-3040-2C8E3729505B}"/>
              </a:ext>
            </a:extLst>
          </p:cNvPr>
          <p:cNvSpPr txBox="1"/>
          <p:nvPr/>
        </p:nvSpPr>
        <p:spPr>
          <a:xfrm>
            <a:off x="467722" y="7765379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11:30</a:t>
            </a:r>
            <a:r>
              <a:rPr kumimoji="1" lang="ja-JP" altLang="en-US" dirty="0"/>
              <a:t>　フルート</a:t>
            </a:r>
            <a:endParaRPr kumimoji="1" lang="en-US" altLang="ja-JP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25DE92D-1D32-27B4-C552-A650C20D12A1}"/>
              </a:ext>
            </a:extLst>
          </p:cNvPr>
          <p:cNvSpPr txBox="1"/>
          <p:nvPr/>
        </p:nvSpPr>
        <p:spPr>
          <a:xfrm>
            <a:off x="463401" y="8178324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12:30</a:t>
            </a:r>
            <a:r>
              <a:rPr kumimoji="1" lang="ja-JP" altLang="en-US" dirty="0"/>
              <a:t>　マジック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83785FE-A06C-03D9-C652-5DF7267BFD45}"/>
              </a:ext>
            </a:extLst>
          </p:cNvPr>
          <p:cNvSpPr txBox="1"/>
          <p:nvPr/>
        </p:nvSpPr>
        <p:spPr>
          <a:xfrm>
            <a:off x="467000" y="855218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13:30</a:t>
            </a:r>
            <a:r>
              <a:rPr kumimoji="1" lang="ja-JP" altLang="en-US" dirty="0"/>
              <a:t>　サックス</a:t>
            </a: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6725ABA-A4FA-ECE0-06F6-5AA96EDE6C2F}"/>
              </a:ext>
            </a:extLst>
          </p:cNvPr>
          <p:cNvSpPr/>
          <p:nvPr/>
        </p:nvSpPr>
        <p:spPr>
          <a:xfrm>
            <a:off x="374679" y="5350851"/>
            <a:ext cx="1765611" cy="1322667"/>
          </a:xfrm>
          <a:prstGeom prst="roundRect">
            <a:avLst/>
          </a:prstGeom>
          <a:solidFill>
            <a:srgbClr val="FF9900">
              <a:alpha val="2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5F7D51F-D4E4-4CCC-0778-D3358B8D8ED7}"/>
              </a:ext>
            </a:extLst>
          </p:cNvPr>
          <p:cNvSpPr txBox="1"/>
          <p:nvPr/>
        </p:nvSpPr>
        <p:spPr>
          <a:xfrm>
            <a:off x="489249" y="5465197"/>
            <a:ext cx="1733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看護師や介護士からお仕事の魅力を聞けます！</a:t>
            </a:r>
          </a:p>
          <a:p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68B35F9-39C9-950B-213E-8389F1EED547}"/>
              </a:ext>
            </a:extLst>
          </p:cNvPr>
          <p:cNvSpPr txBox="1"/>
          <p:nvPr/>
        </p:nvSpPr>
        <p:spPr>
          <a:xfrm>
            <a:off x="-6872" y="6853222"/>
            <a:ext cx="3337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★お楽しみライブステージ★</a:t>
            </a:r>
          </a:p>
        </p:txBody>
      </p:sp>
      <p:pic>
        <p:nvPicPr>
          <p:cNvPr id="50" name="グラフィックス 49" descr="マシュマロつきホットチョコレートのマグカップ">
            <a:extLst>
              <a:ext uri="{FF2B5EF4-FFF2-40B4-BE49-F238E27FC236}">
                <a16:creationId xmlns:a16="http://schemas.microsoft.com/office/drawing/2014/main" id="{08B32BF1-A6E3-1170-884F-500779D067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31872" y="6113139"/>
            <a:ext cx="1009336" cy="1009336"/>
          </a:xfrm>
          <a:prstGeom prst="rect">
            <a:avLst/>
          </a:prstGeom>
        </p:spPr>
      </p:pic>
      <p:pic>
        <p:nvPicPr>
          <p:cNvPr id="53" name="グラフィックス 52" descr="大小さまざまなパターンの円のコレクション">
            <a:extLst>
              <a:ext uri="{FF2B5EF4-FFF2-40B4-BE49-F238E27FC236}">
                <a16:creationId xmlns:a16="http://schemas.microsoft.com/office/drawing/2014/main" id="{F40941BC-5C2A-883B-695E-F332C696FF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811294">
            <a:off x="-457312" y="541423"/>
            <a:ext cx="2074931" cy="2074931"/>
          </a:xfrm>
          <a:prstGeom prst="rect">
            <a:avLst/>
          </a:prstGeom>
        </p:spPr>
      </p:pic>
      <p:pic>
        <p:nvPicPr>
          <p:cNvPr id="55" name="グラフィックス 54" descr="サックスと音符">
            <a:extLst>
              <a:ext uri="{FF2B5EF4-FFF2-40B4-BE49-F238E27FC236}">
                <a16:creationId xmlns:a16="http://schemas.microsoft.com/office/drawing/2014/main" id="{860EE783-D083-BA69-945A-F681DF618D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11862" y="7328505"/>
            <a:ext cx="1885488" cy="1885488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BFB3C40-3B75-CA6E-3C50-4AC69A9A6693}"/>
              </a:ext>
            </a:extLst>
          </p:cNvPr>
          <p:cNvSpPr txBox="1"/>
          <p:nvPr/>
        </p:nvSpPr>
        <p:spPr>
          <a:xfrm>
            <a:off x="552791" y="4907831"/>
            <a:ext cx="1730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★就職相談★</a:t>
            </a:r>
            <a:endParaRPr kumimoji="1" lang="en-US" altLang="ja-JP" sz="18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7" name="グラフィックス 76" descr="1足のスニーカー">
            <a:extLst>
              <a:ext uri="{FF2B5EF4-FFF2-40B4-BE49-F238E27FC236}">
                <a16:creationId xmlns:a16="http://schemas.microsoft.com/office/drawing/2014/main" id="{1214CC45-38FB-38AC-2FBB-4655BB1394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960771" y="3354940"/>
            <a:ext cx="1313119" cy="1313119"/>
          </a:xfrm>
          <a:prstGeom prst="rect">
            <a:avLst/>
          </a:prstGeom>
        </p:spPr>
      </p:pic>
      <p:pic>
        <p:nvPicPr>
          <p:cNvPr id="44" name="グラフィックス 43" descr="スプリンクルが掛かったクッキー">
            <a:extLst>
              <a:ext uri="{FF2B5EF4-FFF2-40B4-BE49-F238E27FC236}">
                <a16:creationId xmlns:a16="http://schemas.microsoft.com/office/drawing/2014/main" id="{A8AD463C-FEFA-69AE-DB76-EDDE2C90F0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65560" y="1142660"/>
            <a:ext cx="1187781" cy="1187781"/>
          </a:xfrm>
          <a:prstGeom prst="rect">
            <a:avLst/>
          </a:prstGeom>
        </p:spPr>
      </p:pic>
      <p:pic>
        <p:nvPicPr>
          <p:cNvPr id="47" name="グラフィックス 46" descr="7つの小さなデイジー">
            <a:extLst>
              <a:ext uri="{FF2B5EF4-FFF2-40B4-BE49-F238E27FC236}">
                <a16:creationId xmlns:a16="http://schemas.microsoft.com/office/drawing/2014/main" id="{6D3E0A80-9A5E-2477-F547-3939B79478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0640" y="1290477"/>
            <a:ext cx="1022857" cy="1022857"/>
          </a:xfrm>
          <a:prstGeom prst="rect">
            <a:avLst/>
          </a:prstGeom>
        </p:spPr>
      </p:pic>
      <p:pic>
        <p:nvPicPr>
          <p:cNvPr id="51" name="グラフィックス 50" descr="楡の木の葉">
            <a:extLst>
              <a:ext uri="{FF2B5EF4-FFF2-40B4-BE49-F238E27FC236}">
                <a16:creationId xmlns:a16="http://schemas.microsoft.com/office/drawing/2014/main" id="{27B53397-B674-B15E-773A-A395C88E582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233200">
            <a:off x="5128168" y="2058060"/>
            <a:ext cx="2231063" cy="2231063"/>
          </a:xfrm>
          <a:prstGeom prst="rect">
            <a:avLst/>
          </a:prstGeom>
        </p:spPr>
      </p:pic>
      <p:pic>
        <p:nvPicPr>
          <p:cNvPr id="56" name="グラフィックス 55" descr="マグノリアの葉">
            <a:extLst>
              <a:ext uri="{FF2B5EF4-FFF2-40B4-BE49-F238E27FC236}">
                <a16:creationId xmlns:a16="http://schemas.microsoft.com/office/drawing/2014/main" id="{68706168-A434-C3FE-A1DF-A71A7DEC511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20374399">
            <a:off x="4832279" y="2691385"/>
            <a:ext cx="1543457" cy="1543457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E5A7425-E9FF-75FB-4B51-C661FF388D05}"/>
              </a:ext>
            </a:extLst>
          </p:cNvPr>
          <p:cNvSpPr txBox="1"/>
          <p:nvPr/>
        </p:nvSpPr>
        <p:spPr>
          <a:xfrm>
            <a:off x="4453864" y="7462906"/>
            <a:ext cx="495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/>
              <a:t>あと</a:t>
            </a:r>
          </a:p>
        </p:txBody>
      </p:sp>
      <p:pic>
        <p:nvPicPr>
          <p:cNvPr id="1028" name="Picture 4" descr="かわいいナース ガッツポーズ | 無料イラスト素材｜素材ラボ">
            <a:extLst>
              <a:ext uri="{FF2B5EF4-FFF2-40B4-BE49-F238E27FC236}">
                <a16:creationId xmlns:a16="http://schemas.microsoft.com/office/drawing/2014/main" id="{19962A2A-589C-4955-B8C2-31540B94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94" y="5496859"/>
            <a:ext cx="501790" cy="9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救急車（病院・入院・退院/医療・病気）の無料イラスト | 介護アンテナ">
            <a:extLst>
              <a:ext uri="{FF2B5EF4-FFF2-40B4-BE49-F238E27FC236}">
                <a16:creationId xmlns:a16="http://schemas.microsoft.com/office/drawing/2014/main" id="{0D246A10-BBEF-4C52-AD35-95F750BC9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17" y="4765839"/>
            <a:ext cx="534167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F9B294-9BC5-069B-8919-986FA2C17651}"/>
              </a:ext>
            </a:extLst>
          </p:cNvPr>
          <p:cNvSpPr txBox="1"/>
          <p:nvPr/>
        </p:nvSpPr>
        <p:spPr>
          <a:xfrm>
            <a:off x="1013715" y="2448251"/>
            <a:ext cx="498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場所：島本町青葉</a:t>
            </a:r>
            <a:r>
              <a:rPr kumimoji="1" lang="en-US" altLang="ja-JP" b="1" dirty="0"/>
              <a:t>1-21-1</a:t>
            </a:r>
            <a:r>
              <a:rPr kumimoji="1" lang="ja-JP" altLang="en-US" b="1" dirty="0"/>
              <a:t>　旧小野薬品工業寮</a:t>
            </a:r>
          </a:p>
        </p:txBody>
      </p:sp>
      <p:pic>
        <p:nvPicPr>
          <p:cNvPr id="11" name="Picture 2" descr="ハロウィンのかぼちゃイラスト（透過PNG） | 園だより、おたよりで使えるかわいいイラストの無料素材集【イラストだより】">
            <a:extLst>
              <a:ext uri="{FF2B5EF4-FFF2-40B4-BE49-F238E27FC236}">
                <a16:creationId xmlns:a16="http://schemas.microsoft.com/office/drawing/2014/main" id="{A8ACBD32-BA6C-044A-0756-51A5346FE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781">
            <a:off x="216606" y="2735359"/>
            <a:ext cx="1214419" cy="108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16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102</Words>
  <Application>Microsoft Office PowerPoint</Application>
  <PresentationFormat>A4 210 x 297 mm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HGP創英角ﾎﾟｯﾌﾟ体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事務部 久保</dc:creator>
  <cp:lastModifiedBy>事務部 久保</cp:lastModifiedBy>
  <cp:revision>24</cp:revision>
  <cp:lastPrinted>2024-09-13T07:01:58Z</cp:lastPrinted>
  <dcterms:created xsi:type="dcterms:W3CDTF">2024-08-13T05:35:37Z</dcterms:created>
  <dcterms:modified xsi:type="dcterms:W3CDTF">2024-10-01T06:40:13Z</dcterms:modified>
</cp:coreProperties>
</file>