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6858000" cy="9906000" type="A4"/>
  <p:notesSz cx="6735763" cy="9866313"/>
  <p:photoAlbum/>
  <p:defaultTextStyle>
    <a:defPPr>
      <a:defRPr lang="ja-JP"/>
    </a:defPPr>
    <a:lvl1pPr marL="0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690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3795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0696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7597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44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13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82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5186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BDFF"/>
    <a:srgbClr val="990000"/>
    <a:srgbClr val="FF99FF"/>
    <a:srgbClr val="00CCFF"/>
    <a:srgbClr val="D3F9FD"/>
    <a:srgbClr val="C1EEA8"/>
    <a:srgbClr val="FFFF66"/>
    <a:srgbClr val="CEF3BF"/>
    <a:srgbClr val="D2F3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356" autoAdjust="0"/>
  </p:normalViewPr>
  <p:slideViewPr>
    <p:cSldViewPr>
      <p:cViewPr varScale="1">
        <p:scale>
          <a:sx n="73" d="100"/>
          <a:sy n="73" d="100"/>
        </p:scale>
        <p:origin x="3222" y="60"/>
      </p:cViewPr>
      <p:guideLst>
        <p:guide orient="horz" pos="3120"/>
        <p:guide pos="21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18622" cy="493238"/>
          </a:xfrm>
          <a:prstGeom prst="rect">
            <a:avLst/>
          </a:prstGeom>
        </p:spPr>
        <p:txBody>
          <a:bodyPr vert="horz" lIns="90595" tIns="45295" rIns="90595" bIns="4529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579" y="0"/>
            <a:ext cx="2918622" cy="493238"/>
          </a:xfrm>
          <a:prstGeom prst="rect">
            <a:avLst/>
          </a:prstGeom>
        </p:spPr>
        <p:txBody>
          <a:bodyPr vert="horz" lIns="90595" tIns="45295" rIns="90595" bIns="45295" rtlCol="0"/>
          <a:lstStyle>
            <a:lvl1pPr algn="r">
              <a:defRPr sz="1200"/>
            </a:lvl1pPr>
          </a:lstStyle>
          <a:p>
            <a:fld id="{5BBC77E2-1232-4426-8CF1-17E5A12DBCED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7" y="9371509"/>
            <a:ext cx="2918622" cy="493237"/>
          </a:xfrm>
          <a:prstGeom prst="rect">
            <a:avLst/>
          </a:prstGeom>
        </p:spPr>
        <p:txBody>
          <a:bodyPr vert="horz" lIns="90595" tIns="45295" rIns="90595" bIns="4529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579" y="9371509"/>
            <a:ext cx="2918622" cy="493237"/>
          </a:xfrm>
          <a:prstGeom prst="rect">
            <a:avLst/>
          </a:prstGeom>
        </p:spPr>
        <p:txBody>
          <a:bodyPr vert="horz" lIns="90595" tIns="45295" rIns="90595" bIns="45295" rtlCol="0" anchor="b"/>
          <a:lstStyle>
            <a:lvl1pPr algn="r">
              <a:defRPr sz="1200"/>
            </a:lvl1pPr>
          </a:lstStyle>
          <a:p>
            <a:fld id="{167C4F1C-8486-4554-8221-1A3E6F733AE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918831" cy="493316"/>
          </a:xfrm>
          <a:prstGeom prst="rect">
            <a:avLst/>
          </a:prstGeom>
        </p:spPr>
        <p:txBody>
          <a:bodyPr vert="horz" lIns="90595" tIns="45295" rIns="90595" bIns="4529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83" y="0"/>
            <a:ext cx="2918831" cy="493316"/>
          </a:xfrm>
          <a:prstGeom prst="rect">
            <a:avLst/>
          </a:prstGeom>
        </p:spPr>
        <p:txBody>
          <a:bodyPr vert="horz" lIns="90595" tIns="45295" rIns="90595" bIns="45295" rtlCol="0"/>
          <a:lstStyle>
            <a:lvl1pPr algn="r">
              <a:defRPr sz="1200"/>
            </a:lvl1pPr>
          </a:lstStyle>
          <a:p>
            <a:fld id="{8A1EC8C0-6807-4D34-8997-E6DE125B81AA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9150" y="741363"/>
            <a:ext cx="25574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95" tIns="45295" rIns="90595" bIns="4529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6"/>
            <a:ext cx="5388610" cy="4439841"/>
          </a:xfrm>
          <a:prstGeom prst="rect">
            <a:avLst/>
          </a:prstGeom>
        </p:spPr>
        <p:txBody>
          <a:bodyPr vert="horz" lIns="90595" tIns="45295" rIns="90595" bIns="45295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9" y="9371287"/>
            <a:ext cx="2918831" cy="493316"/>
          </a:xfrm>
          <a:prstGeom prst="rect">
            <a:avLst/>
          </a:prstGeom>
        </p:spPr>
        <p:txBody>
          <a:bodyPr vert="horz" lIns="90595" tIns="45295" rIns="90595" bIns="4529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83" y="9371287"/>
            <a:ext cx="2918831" cy="493316"/>
          </a:xfrm>
          <a:prstGeom prst="rect">
            <a:avLst/>
          </a:prstGeom>
        </p:spPr>
        <p:txBody>
          <a:bodyPr vert="horz" lIns="90595" tIns="45295" rIns="90595" bIns="45295" rtlCol="0" anchor="b"/>
          <a:lstStyle>
            <a:lvl1pPr algn="r">
              <a:defRPr sz="1200"/>
            </a:lvl1pPr>
          </a:lstStyle>
          <a:p>
            <a:fld id="{71AF7493-9863-44AF-857F-16C50FC0930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690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3795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0696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7597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44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3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2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186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D42BB-5D54-4079-B09F-D9606B5B3BA3}" type="datetimeFigureOut">
              <a:rPr kumimoji="1" lang="ja-JP" altLang="en-US" smtClean="0"/>
              <a:pPr/>
              <a:t>2025/9/25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hyperlink" Target="https://www.irasutoya.com/2013/09/blog-post_9223.html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F6FFFCB2-51B9-4391-BF85-1EB9B79D8315}"/>
              </a:ext>
            </a:extLst>
          </p:cNvPr>
          <p:cNvSpPr/>
          <p:nvPr/>
        </p:nvSpPr>
        <p:spPr>
          <a:xfrm>
            <a:off x="1560127" y="231128"/>
            <a:ext cx="4060726" cy="230928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585768A-B5DC-4189-A1DD-EB87F341C82F}"/>
              </a:ext>
            </a:extLst>
          </p:cNvPr>
          <p:cNvSpPr/>
          <p:nvPr/>
        </p:nvSpPr>
        <p:spPr>
          <a:xfrm>
            <a:off x="3592653" y="1509306"/>
            <a:ext cx="16121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800" b="1" kern="1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便り</a:t>
            </a:r>
            <a:endParaRPr lang="ja-JP" altLang="en-US" sz="4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" name="テキスト 31">
            <a:extLst>
              <a:ext uri="{FF2B5EF4-FFF2-40B4-BE49-F238E27FC236}">
                <a16:creationId xmlns:a16="http://schemas.microsoft.com/office/drawing/2014/main" id="{C440B138-5598-496D-9AC4-1BB00986A9D9}"/>
              </a:ext>
            </a:extLst>
          </p:cNvPr>
          <p:cNvSpPr txBox="1"/>
          <p:nvPr/>
        </p:nvSpPr>
        <p:spPr>
          <a:xfrm>
            <a:off x="1703643" y="416705"/>
            <a:ext cx="3943185" cy="651589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3000"/>
              </a:lnSpc>
            </a:pPr>
            <a:r>
              <a:rPr lang="ja-JP" sz="3600" b="1" kern="100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上牧デイ</a:t>
            </a:r>
            <a:r>
              <a:rPr lang="ja-JP" altLang="en-US" sz="3600" b="1" kern="100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サービス</a:t>
            </a:r>
            <a:endParaRPr lang="ja-JP" sz="3600" b="1" kern="100" dirty="0">
              <a:ln w="1905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四角形: メモ 14">
            <a:extLst>
              <a:ext uri="{FF2B5EF4-FFF2-40B4-BE49-F238E27FC236}">
                <a16:creationId xmlns:a16="http://schemas.microsoft.com/office/drawing/2014/main" id="{522CC415-F4C5-43B6-9C5C-90D27F327BE5}"/>
              </a:ext>
            </a:extLst>
          </p:cNvPr>
          <p:cNvSpPr/>
          <p:nvPr/>
        </p:nvSpPr>
        <p:spPr>
          <a:xfrm>
            <a:off x="210872" y="2604684"/>
            <a:ext cx="3590776" cy="4933247"/>
          </a:xfrm>
          <a:prstGeom prst="foldedCorner">
            <a:avLst/>
          </a:prstGeom>
          <a:solidFill>
            <a:srgbClr val="FFBDFF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8C54F7E-0305-4DE6-8FEA-C25903781830}"/>
              </a:ext>
            </a:extLst>
          </p:cNvPr>
          <p:cNvSpPr/>
          <p:nvPr/>
        </p:nvSpPr>
        <p:spPr>
          <a:xfrm>
            <a:off x="326700" y="2600040"/>
            <a:ext cx="4053104" cy="60939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✿</a:t>
            </a:r>
            <a:r>
              <a:rPr lang="en-US" altLang="ja-JP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月の催し物</a:t>
            </a:r>
            <a:endParaRPr lang="en-US" altLang="ja-JP" sz="3200" b="1" u="sng" dirty="0">
              <a:ln w="9525">
                <a:solidFill>
                  <a:schemeClr val="bg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　</a:t>
            </a:r>
            <a:r>
              <a:rPr lang="ja-JP" altLang="en-US" sz="24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制作</a:t>
            </a:r>
            <a:endParaRPr lang="en-US" altLang="ja-JP" sz="24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紙芝居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書道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日（木）　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手話コーラス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日（土）　体操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　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29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　ハーモニカ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日（木）　大正琴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日程未定　傾聴ボランティア</a:t>
            </a:r>
            <a:endParaRPr lang="en-US" altLang="ja-JP" sz="28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24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ja-JP" altLang="en-US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</p:txBody>
      </p:sp>
      <p:sp>
        <p:nvSpPr>
          <p:cNvPr id="17" name="スクロール: 横 16">
            <a:extLst>
              <a:ext uri="{FF2B5EF4-FFF2-40B4-BE49-F238E27FC236}">
                <a16:creationId xmlns:a16="http://schemas.microsoft.com/office/drawing/2014/main" id="{CD45CE49-DC0C-4CB2-AF91-F15702DEF2D9}"/>
              </a:ext>
            </a:extLst>
          </p:cNvPr>
          <p:cNvSpPr/>
          <p:nvPr/>
        </p:nvSpPr>
        <p:spPr>
          <a:xfrm>
            <a:off x="210871" y="7319599"/>
            <a:ext cx="6436258" cy="2518036"/>
          </a:xfrm>
          <a:prstGeom prst="horizontalScroll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7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lang="en-US" altLang="ja-JP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10/25</a:t>
            </a:r>
            <a:r>
              <a:rPr lang="ja-JP" altLang="en-US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（土）体操の先生をお招きする予定です。</a:t>
            </a:r>
            <a:endParaRPr lang="en-US" altLang="ja-JP" sz="17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その他、大学の落研様、吹奏楽部様等と調整中。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職員や</a:t>
            </a:r>
            <a:r>
              <a:rPr lang="ja-JP" altLang="en-US" sz="17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ボランティア様による様々な出し物をご準備して、</a:t>
            </a:r>
            <a:endParaRPr lang="en-US" altLang="ja-JP" sz="17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利用者様のお越しを職員一同、心よりお待ちしております。</a:t>
            </a:r>
            <a:endParaRPr lang="en-US" altLang="ja-JP" sz="17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7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7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10/</a:t>
            </a:r>
            <a:r>
              <a:rPr lang="ja-JP" altLang="en-US" sz="17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２６は風呂の日にて入浴時に素敵な香りに包まれます。</a:t>
            </a:r>
            <a:endParaRPr lang="en-US" altLang="ja-JP" sz="17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5381175B-5A97-4412-8715-26F6E75F464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885868" y="4988058"/>
            <a:ext cx="1211990" cy="1341468"/>
          </a:xfrm>
          <a:prstGeom prst="rect">
            <a:avLst/>
          </a:prstGeom>
        </p:spPr>
      </p:pic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4AF9DA24-DB74-4667-A1DA-7C081DC5E90A}"/>
              </a:ext>
            </a:extLst>
          </p:cNvPr>
          <p:cNvSpPr/>
          <p:nvPr/>
        </p:nvSpPr>
        <p:spPr>
          <a:xfrm>
            <a:off x="4271596" y="2656542"/>
            <a:ext cx="2525332" cy="2309288"/>
          </a:xfrm>
          <a:prstGeom prst="wedgeRoundRectCallout">
            <a:avLst>
              <a:gd name="adj1" fmla="val 28349"/>
              <a:gd name="adj2" fmla="val 61805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歯科衛生士予定日</a:t>
            </a:r>
            <a:endParaRPr lang="en-US" altLang="ja-JP" b="1" u="sng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22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28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日（火）　　＊＊＊＊</a:t>
            </a:r>
            <a:endParaRPr lang="en-US" altLang="ja-JP" sz="16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の予定となっております。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984B61B4-DC4C-4EC4-A61D-D7075AC28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86405" y="2992725"/>
            <a:ext cx="1395849" cy="1363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>
            <a:extLst>
              <a:ext uri="{FF2B5EF4-FFF2-40B4-BE49-F238E27FC236}">
                <a16:creationId xmlns:a16="http://schemas.microsoft.com/office/drawing/2014/main" id="{91F3DB04-03CA-436E-8607-FCB5FC731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54860" y="5329314"/>
            <a:ext cx="935866" cy="907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9DE92C5-3C86-4030-A0F0-29E47FCD0B6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3979" y="882773"/>
            <a:ext cx="1528254" cy="1528254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A0D4D9F-F1D7-48BB-87C3-4BC32848B12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88163" y="6193346"/>
            <a:ext cx="1688139" cy="1437247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C1E0198-EAA5-48AC-8F6E-E6831BBCBFC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85" y="6781232"/>
            <a:ext cx="1478623" cy="885672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0533ED38-1B45-4146-997D-FF647058A52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15" y="300336"/>
            <a:ext cx="1514070" cy="1974577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975898CD-4BEA-49D7-8B38-67BF22859BB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87908" y="322930"/>
            <a:ext cx="1470092" cy="1974577"/>
          </a:xfrm>
          <a:prstGeom prst="rect">
            <a:avLst/>
          </a:prstGeom>
        </p:spPr>
      </p:pic>
      <p:pic>
        <p:nvPicPr>
          <p:cNvPr id="7" name="図 6" descr="レストランのブースに座っている男性&#10;&#10;AI 生成コンテンツは誤りを含む可能性があります。">
            <a:extLst>
              <a:ext uri="{FF2B5EF4-FFF2-40B4-BE49-F238E27FC236}">
                <a16:creationId xmlns:a16="http://schemas.microsoft.com/office/drawing/2014/main" id="{31B6C437-38FF-FDCF-5CB8-6524801C9A6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116" y="6346613"/>
            <a:ext cx="989200" cy="1313781"/>
          </a:xfrm>
          <a:prstGeom prst="rect">
            <a:avLst/>
          </a:prstGeom>
        </p:spPr>
      </p:pic>
      <p:pic>
        <p:nvPicPr>
          <p:cNvPr id="9" name="図 8" descr="空港のターンテーブルの周りに集まっている人達&#10;&#10;AI 生成コンテンツは誤りを含む可能性があります。">
            <a:extLst>
              <a:ext uri="{FF2B5EF4-FFF2-40B4-BE49-F238E27FC236}">
                <a16:creationId xmlns:a16="http://schemas.microsoft.com/office/drawing/2014/main" id="{16CDB33A-6A0C-D64F-4F5B-D0A7A22CF63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881" y="6326608"/>
            <a:ext cx="1698187" cy="1278635"/>
          </a:xfrm>
          <a:prstGeom prst="rect">
            <a:avLst/>
          </a:prstGeom>
        </p:spPr>
      </p:pic>
      <p:pic>
        <p:nvPicPr>
          <p:cNvPr id="14" name="図 13" descr="部屋に集まっている人たち&#10;&#10;AI 生成コンテンツは誤りを含む可能性があります。">
            <a:extLst>
              <a:ext uri="{FF2B5EF4-FFF2-40B4-BE49-F238E27FC236}">
                <a16:creationId xmlns:a16="http://schemas.microsoft.com/office/drawing/2014/main" id="{91EA8711-4A43-72BF-F465-26FCF7D0338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330" y="4904015"/>
            <a:ext cx="2306781" cy="1736871"/>
          </a:xfrm>
          <a:prstGeom prst="rect">
            <a:avLst/>
          </a:prstGeom>
        </p:spPr>
      </p:pic>
      <p:pic>
        <p:nvPicPr>
          <p:cNvPr id="1026" name="Picture 2" descr="通所介護｜フィールケア | 金沢市でデイサービス、訪問介護、居宅介護を行う介護福祉事業所">
            <a:extLst>
              <a:ext uri="{FF2B5EF4-FFF2-40B4-BE49-F238E27FC236}">
                <a16:creationId xmlns:a16="http://schemas.microsoft.com/office/drawing/2014/main" id="{1D3E4AB2-F86C-490B-A948-A6B6D069F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2806" y="4552858"/>
            <a:ext cx="1790305" cy="82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図 3" descr="これは宝石箱か…？フランフランの『ストーンフレグランス』が可愛すぎて即買いしてしまった">
            <a:extLst>
              <a:ext uri="{FF2B5EF4-FFF2-40B4-BE49-F238E27FC236}">
                <a16:creationId xmlns:a16="http://schemas.microsoft.com/office/drawing/2014/main" id="{CAA56DB3-687C-4B59-ABA2-3AA0781B9751}"/>
              </a:ext>
            </a:extLst>
          </p:cNvPr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161" y="8943793"/>
            <a:ext cx="736839" cy="611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456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3719</TotalTime>
  <Words>203</Words>
  <Application>Microsoft Office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HGS創英角ﾎﾟｯﾌﾟ体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フォト アルバム</dc:title>
  <dc:creator>user</dc:creator>
  <cp:lastModifiedBy>KD006@minasehp.jp</cp:lastModifiedBy>
  <cp:revision>368</cp:revision>
  <cp:lastPrinted>2024-08-21T10:44:07Z</cp:lastPrinted>
  <dcterms:created xsi:type="dcterms:W3CDTF">2019-02-08T08:31:54Z</dcterms:created>
  <dcterms:modified xsi:type="dcterms:W3CDTF">2025-09-25T02:54:34Z</dcterms:modified>
</cp:coreProperties>
</file>