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3"/>
  </p:notesMasterIdLst>
  <p:handoutMasterIdLst>
    <p:handoutMasterId r:id="rId4"/>
  </p:handoutMasterIdLst>
  <p:sldIdLst>
    <p:sldId id="313" r:id="rId2"/>
  </p:sldIdLst>
  <p:sldSz cx="6858000" cy="9906000" type="A4"/>
  <p:notesSz cx="6735763" cy="9866313"/>
  <p:photoAlbum/>
  <p:defaultTextStyle>
    <a:defPPr>
      <a:defRPr lang="ja-JP"/>
    </a:defPPr>
    <a:lvl1pPr marL="0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6901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3795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0696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7597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4491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1391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8291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5186" algn="l" defTabSz="913795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1EEA8"/>
    <a:srgbClr val="0000FF"/>
    <a:srgbClr val="FFBDFF"/>
    <a:srgbClr val="990000"/>
    <a:srgbClr val="FF99FF"/>
    <a:srgbClr val="00CCFF"/>
    <a:srgbClr val="D3F9FD"/>
    <a:srgbClr val="FFFF66"/>
    <a:srgbClr val="CEF3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2" autoAdjust="0"/>
    <p:restoredTop sz="94356" autoAdjust="0"/>
  </p:normalViewPr>
  <p:slideViewPr>
    <p:cSldViewPr>
      <p:cViewPr varScale="1">
        <p:scale>
          <a:sx n="89" d="100"/>
          <a:sy n="89" d="100"/>
        </p:scale>
        <p:origin x="2880" y="78"/>
      </p:cViewPr>
      <p:guideLst>
        <p:guide orient="horz" pos="3120"/>
        <p:guide pos="21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2918622" cy="493238"/>
          </a:xfrm>
          <a:prstGeom prst="rect">
            <a:avLst/>
          </a:prstGeom>
        </p:spPr>
        <p:txBody>
          <a:bodyPr vert="horz" lIns="90595" tIns="45295" rIns="90595" bIns="4529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5579" y="0"/>
            <a:ext cx="2918622" cy="493238"/>
          </a:xfrm>
          <a:prstGeom prst="rect">
            <a:avLst/>
          </a:prstGeom>
        </p:spPr>
        <p:txBody>
          <a:bodyPr vert="horz" lIns="90595" tIns="45295" rIns="90595" bIns="45295" rtlCol="0"/>
          <a:lstStyle>
            <a:lvl1pPr algn="r">
              <a:defRPr sz="1200"/>
            </a:lvl1pPr>
          </a:lstStyle>
          <a:p>
            <a:fld id="{5BBC77E2-1232-4426-8CF1-17E5A12DBCED}" type="datetimeFigureOut">
              <a:rPr kumimoji="1" lang="ja-JP" altLang="en-US" smtClean="0"/>
              <a:pPr/>
              <a:t>2025/12/26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7" y="9371509"/>
            <a:ext cx="2918622" cy="493237"/>
          </a:xfrm>
          <a:prstGeom prst="rect">
            <a:avLst/>
          </a:prstGeom>
        </p:spPr>
        <p:txBody>
          <a:bodyPr vert="horz" lIns="90595" tIns="45295" rIns="90595" bIns="4529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5579" y="9371509"/>
            <a:ext cx="2918622" cy="493237"/>
          </a:xfrm>
          <a:prstGeom prst="rect">
            <a:avLst/>
          </a:prstGeom>
        </p:spPr>
        <p:txBody>
          <a:bodyPr vert="horz" lIns="90595" tIns="45295" rIns="90595" bIns="45295" rtlCol="0" anchor="b"/>
          <a:lstStyle>
            <a:lvl1pPr algn="r">
              <a:defRPr sz="1200"/>
            </a:lvl1pPr>
          </a:lstStyle>
          <a:p>
            <a:fld id="{167C4F1C-8486-4554-8221-1A3E6F733AE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9" y="0"/>
            <a:ext cx="2918831" cy="493316"/>
          </a:xfrm>
          <a:prstGeom prst="rect">
            <a:avLst/>
          </a:prstGeom>
        </p:spPr>
        <p:txBody>
          <a:bodyPr vert="horz" lIns="90595" tIns="45295" rIns="90595" bIns="4529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5383" y="0"/>
            <a:ext cx="2918831" cy="493316"/>
          </a:xfrm>
          <a:prstGeom prst="rect">
            <a:avLst/>
          </a:prstGeom>
        </p:spPr>
        <p:txBody>
          <a:bodyPr vert="horz" lIns="90595" tIns="45295" rIns="90595" bIns="45295" rtlCol="0"/>
          <a:lstStyle>
            <a:lvl1pPr algn="r">
              <a:defRPr sz="1200"/>
            </a:lvl1pPr>
          </a:lstStyle>
          <a:p>
            <a:fld id="{8A1EC8C0-6807-4D34-8997-E6DE125B81AA}" type="datetimeFigureOut">
              <a:rPr kumimoji="1" lang="ja-JP" altLang="en-US" smtClean="0"/>
              <a:pPr/>
              <a:t>2025/12/26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89150" y="741363"/>
            <a:ext cx="2557463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95" tIns="45295" rIns="90595" bIns="45295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577" y="4686506"/>
            <a:ext cx="5388610" cy="4439841"/>
          </a:xfrm>
          <a:prstGeom prst="rect">
            <a:avLst/>
          </a:prstGeom>
        </p:spPr>
        <p:txBody>
          <a:bodyPr vert="horz" lIns="90595" tIns="45295" rIns="90595" bIns="45295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9" y="9371287"/>
            <a:ext cx="2918831" cy="493316"/>
          </a:xfrm>
          <a:prstGeom prst="rect">
            <a:avLst/>
          </a:prstGeom>
        </p:spPr>
        <p:txBody>
          <a:bodyPr vert="horz" lIns="90595" tIns="45295" rIns="90595" bIns="4529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5383" y="9371287"/>
            <a:ext cx="2918831" cy="493316"/>
          </a:xfrm>
          <a:prstGeom prst="rect">
            <a:avLst/>
          </a:prstGeom>
        </p:spPr>
        <p:txBody>
          <a:bodyPr vert="horz" lIns="90595" tIns="45295" rIns="90595" bIns="45295" rtlCol="0" anchor="b"/>
          <a:lstStyle>
            <a:lvl1pPr algn="r">
              <a:defRPr sz="1200"/>
            </a:lvl1pPr>
          </a:lstStyle>
          <a:p>
            <a:fld id="{71AF7493-9863-44AF-857F-16C50FC0930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6901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3795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0696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7597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4491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1391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8291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5186" algn="l" defTabSz="913795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2025/12/26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2025/12/26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2025/12/26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2025/12/26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2025/12/26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2025/12/26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2025/12/26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2025/12/26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2025/12/26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2025/12/26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D42BB-5D54-4079-B09F-D9606B5B3BA3}" type="datetimeFigureOut">
              <a:rPr kumimoji="1" lang="ja-JP" altLang="en-US" smtClean="0"/>
              <a:pPr/>
              <a:t>2025/12/26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D42BB-5D54-4079-B09F-D9606B5B3BA3}" type="datetimeFigureOut">
              <a:rPr kumimoji="1" lang="ja-JP" altLang="en-US" smtClean="0"/>
              <a:pPr/>
              <a:t>2025/12/26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8E058-9E47-4CC3-893E-EB54A39A984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irasutoya.com/2013/09/blog-post_9223.html" TargetMode="External"/><Relationship Id="rId7" Type="http://schemas.openxmlformats.org/officeDocument/2006/relationships/image" Target="../media/image5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F6FFFCB2-51B9-4391-BF85-1EB9B79D8315}"/>
              </a:ext>
            </a:extLst>
          </p:cNvPr>
          <p:cNvSpPr/>
          <p:nvPr/>
        </p:nvSpPr>
        <p:spPr>
          <a:xfrm>
            <a:off x="1560127" y="231128"/>
            <a:ext cx="4060726" cy="2309288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585768A-B5DC-4189-A1DD-EB87F341C82F}"/>
              </a:ext>
            </a:extLst>
          </p:cNvPr>
          <p:cNvSpPr/>
          <p:nvPr/>
        </p:nvSpPr>
        <p:spPr>
          <a:xfrm>
            <a:off x="3618628" y="1603456"/>
            <a:ext cx="16121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800" b="1" kern="10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便り</a:t>
            </a:r>
            <a:endParaRPr lang="ja-JP" altLang="en-US" sz="4800" b="1" dirty="0">
              <a:ln w="1270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2" name="テキスト 31">
            <a:extLst>
              <a:ext uri="{FF2B5EF4-FFF2-40B4-BE49-F238E27FC236}">
                <a16:creationId xmlns:a16="http://schemas.microsoft.com/office/drawing/2014/main" id="{C440B138-5598-496D-9AC4-1BB00986A9D9}"/>
              </a:ext>
            </a:extLst>
          </p:cNvPr>
          <p:cNvSpPr txBox="1"/>
          <p:nvPr/>
        </p:nvSpPr>
        <p:spPr>
          <a:xfrm>
            <a:off x="1703643" y="416705"/>
            <a:ext cx="3943185" cy="651589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lc="http://schemas.openxmlformats.org/drawingml/2006/lockedCanvas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3000"/>
              </a:lnSpc>
            </a:pPr>
            <a:r>
              <a:rPr lang="ja-JP" sz="3600" b="1" kern="100" dirty="0">
                <a:ln w="1905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上牧デイ</a:t>
            </a:r>
            <a:r>
              <a:rPr lang="ja-JP" altLang="en-US" sz="3600" b="1" kern="100" dirty="0">
                <a:ln w="19050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  <a:cs typeface="Times New Roman" panose="02020603050405020304" pitchFamily="18" charset="0"/>
              </a:rPr>
              <a:t>サービス</a:t>
            </a:r>
            <a:endParaRPr lang="ja-JP" sz="3600" b="1" kern="100" dirty="0">
              <a:ln w="19050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15" name="四角形: メモ 14">
            <a:extLst>
              <a:ext uri="{FF2B5EF4-FFF2-40B4-BE49-F238E27FC236}">
                <a16:creationId xmlns:a16="http://schemas.microsoft.com/office/drawing/2014/main" id="{522CC415-F4C5-43B6-9C5C-90D27F327BE5}"/>
              </a:ext>
            </a:extLst>
          </p:cNvPr>
          <p:cNvSpPr/>
          <p:nvPr/>
        </p:nvSpPr>
        <p:spPr>
          <a:xfrm>
            <a:off x="210872" y="2604684"/>
            <a:ext cx="3590776" cy="4933247"/>
          </a:xfrm>
          <a:prstGeom prst="foldedCorner">
            <a:avLst/>
          </a:prstGeom>
          <a:solidFill>
            <a:srgbClr val="FFBDFF"/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highlight>
                <a:srgbClr val="FFFF00"/>
              </a:highlight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8C54F7E-0305-4DE6-8FEA-C25903781830}"/>
              </a:ext>
            </a:extLst>
          </p:cNvPr>
          <p:cNvSpPr/>
          <p:nvPr/>
        </p:nvSpPr>
        <p:spPr>
          <a:xfrm>
            <a:off x="326700" y="2600040"/>
            <a:ext cx="4053104" cy="52937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u="sng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✿</a:t>
            </a:r>
            <a:r>
              <a:rPr lang="en-US" altLang="ja-JP" sz="3200" b="1" u="sng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3200" b="1" u="sng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月の催し物</a:t>
            </a:r>
            <a:endParaRPr lang="en-US" altLang="ja-JP" sz="24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600" b="1" dirty="0">
              <a:ln w="0"/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制作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紙芝居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16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制作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21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書道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22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木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制作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26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制作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28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</a:t>
            </a:r>
            <a:r>
              <a:rPr lang="en-US" altLang="ja-JP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22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ハーモニカ</a:t>
            </a:r>
            <a:endParaRPr lang="en-US" altLang="ja-JP" sz="2200" b="1" dirty="0">
              <a:ln w="0"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600" b="1" dirty="0">
                <a:ln w="0"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日程未定　傾聴ボランティア</a:t>
            </a:r>
            <a:endParaRPr lang="en-US" altLang="ja-JP" sz="28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  <a:p>
            <a:pPr algn="ctr"/>
            <a:endParaRPr lang="en-US" altLang="ja-JP" sz="24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  <a:p>
            <a:pPr algn="ctr"/>
            <a:endParaRPr lang="en-US" altLang="ja-JP" sz="32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  <a:p>
            <a:pPr algn="ctr"/>
            <a:endParaRPr lang="en-US" altLang="ja-JP" sz="32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  <a:p>
            <a:pPr algn="ctr"/>
            <a:endParaRPr lang="ja-JP" altLang="en-US" sz="3200" b="1" u="sng" dirty="0">
              <a:ln w="9525">
                <a:solidFill>
                  <a:schemeClr val="bg1"/>
                </a:solidFill>
                <a:prstDash val="solid"/>
              </a:ln>
            </a:endParaRPr>
          </a:p>
        </p:txBody>
      </p:sp>
      <p:sp>
        <p:nvSpPr>
          <p:cNvPr id="17" name="スクロール: 横 16">
            <a:extLst>
              <a:ext uri="{FF2B5EF4-FFF2-40B4-BE49-F238E27FC236}">
                <a16:creationId xmlns:a16="http://schemas.microsoft.com/office/drawing/2014/main" id="{CD45CE49-DC0C-4CB2-AF91-F15702DEF2D9}"/>
              </a:ext>
            </a:extLst>
          </p:cNvPr>
          <p:cNvSpPr/>
          <p:nvPr/>
        </p:nvSpPr>
        <p:spPr>
          <a:xfrm>
            <a:off x="210871" y="7319599"/>
            <a:ext cx="6436258" cy="2518036"/>
          </a:xfrm>
          <a:prstGeom prst="horizontalScroll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【1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月のお知らせ</a:t>
            </a:r>
            <a:r>
              <a:rPr lang="en-US" altLang="ja-JP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endParaRPr lang="en-US" altLang="ja-JP" sz="17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7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※1</a:t>
            </a:r>
            <a:r>
              <a:rPr lang="ja-JP" altLang="en-US" sz="17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月は行事はありません。</a:t>
            </a:r>
            <a:endParaRPr lang="en-US" altLang="ja-JP" sz="1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7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紙芝居、書道、ハーモニカ等のボランティア様がお越しくだ</a:t>
            </a:r>
            <a:endParaRPr lang="en-US" altLang="ja-JP" sz="1700" dirty="0">
              <a:solidFill>
                <a:sysClr val="windowText" lastClr="0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7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さいますので、利用者の皆様のご利用を職員一同、心より　　お待ちしております。</a:t>
            </a:r>
            <a:r>
              <a:rPr lang="en-US" altLang="ja-JP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</a:p>
          <a:p>
            <a:r>
              <a:rPr lang="en-US" altLang="ja-JP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1/</a:t>
            </a:r>
            <a:r>
              <a:rPr lang="ja-JP" altLang="en-US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r>
              <a:rPr lang="en-US" altLang="ja-JP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6(</a:t>
            </a:r>
            <a:r>
              <a:rPr lang="ja-JP" altLang="en-US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は風呂の日にて浴室が素敵な香りに包まれます。</a:t>
            </a:r>
            <a:endParaRPr lang="en-US" altLang="ja-JP" sz="1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7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5381175B-5A97-4412-8715-26F6E75F464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649729" y="5303265"/>
            <a:ext cx="1211990" cy="1341468"/>
          </a:xfrm>
          <a:prstGeom prst="rect">
            <a:avLst/>
          </a:prstGeom>
        </p:spPr>
      </p:pic>
      <p:sp>
        <p:nvSpPr>
          <p:cNvPr id="19" name="吹き出し: 角を丸めた四角形 18">
            <a:extLst>
              <a:ext uri="{FF2B5EF4-FFF2-40B4-BE49-F238E27FC236}">
                <a16:creationId xmlns:a16="http://schemas.microsoft.com/office/drawing/2014/main" id="{4AF9DA24-DB74-4667-A1DA-7C081DC5E90A}"/>
              </a:ext>
            </a:extLst>
          </p:cNvPr>
          <p:cNvSpPr/>
          <p:nvPr/>
        </p:nvSpPr>
        <p:spPr>
          <a:xfrm>
            <a:off x="4271596" y="2656542"/>
            <a:ext cx="2525332" cy="2309288"/>
          </a:xfrm>
          <a:prstGeom prst="wedgeRoundRectCallout">
            <a:avLst>
              <a:gd name="adj1" fmla="val 28349"/>
              <a:gd name="adj2" fmla="val 61805"/>
              <a:gd name="adj3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b="1" u="sng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歯科衛生士予定日</a:t>
            </a:r>
            <a:endParaRPr kumimoji="1" lang="en-US" altLang="ja-JP" b="1" u="sng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7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ctr"/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13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火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ctr"/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21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水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23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(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金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</a:t>
            </a:r>
          </a:p>
          <a:p>
            <a:pPr algn="ctr"/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26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日（月）　 </a:t>
            </a:r>
            <a:r>
              <a:rPr lang="en-US" altLang="ja-JP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日（金）</a:t>
            </a:r>
            <a:endParaRPr lang="en-US" altLang="ja-JP" sz="16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65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＊＊＊＊　　　　　　</a:t>
            </a:r>
            <a:endParaRPr lang="en-US" altLang="ja-JP" sz="165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r"/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の予定となっております。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ja-JP" altLang="en-US" dirty="0">
              <a:solidFill>
                <a:schemeClr val="tx1"/>
              </a:solidFill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026" name="Picture 2" descr="通所介護｜フィールケア | 金沢市でデイサービス、訪問介護、居宅介護を行う介護福祉事業所">
            <a:extLst>
              <a:ext uri="{FF2B5EF4-FFF2-40B4-BE49-F238E27FC236}">
                <a16:creationId xmlns:a16="http://schemas.microsoft.com/office/drawing/2014/main" id="{1D3E4AB2-F86C-490B-A948-A6B6D069FB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385" y="5004897"/>
            <a:ext cx="1790305" cy="825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F9DE92C5-3C86-4030-A0F0-29E47FCD0B6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3691" y="833188"/>
            <a:ext cx="1598134" cy="1598134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5986ACCF-B5F9-45F1-B9A5-C81112876CA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6007" y="5961226"/>
            <a:ext cx="2040505" cy="1576706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B531E45E-B2CB-450E-8494-039B03308E5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656" y="905665"/>
            <a:ext cx="1156856" cy="1156856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5E7DD9B6-012E-453E-936F-C65D62E3AE5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78" y="905665"/>
            <a:ext cx="1106538" cy="1106538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2DEB628F-F997-4622-882A-3411AF174C19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800" y="822169"/>
            <a:ext cx="1504855" cy="99796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06205F94-0030-409A-AEE2-456656CC958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2277" y="5961225"/>
            <a:ext cx="2165333" cy="1598016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35BB200-D46A-466C-82C8-26D6F223C15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138" y="3756404"/>
            <a:ext cx="1170097" cy="1170097"/>
          </a:xfrm>
          <a:prstGeom prst="rect">
            <a:avLst/>
          </a:prstGeom>
        </p:spPr>
      </p:pic>
      <p:pic>
        <p:nvPicPr>
          <p:cNvPr id="4" name="図 3" descr="これは宝石箱か…？フランフランの『ストーンフレグランス』が可愛すぎて即買いしてしまった">
            <a:extLst>
              <a:ext uri="{FF2B5EF4-FFF2-40B4-BE49-F238E27FC236}">
                <a16:creationId xmlns:a16="http://schemas.microsoft.com/office/drawing/2014/main" id="{5F2EA5BB-5EC4-A71B-4215-FD351C72BC8C}"/>
              </a:ext>
            </a:extLst>
          </p:cNvPr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8837" y="9255390"/>
            <a:ext cx="736839" cy="6116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456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3881</TotalTime>
  <Words>171</Words>
  <Application>Microsoft Office PowerPoint</Application>
  <PresentationFormat>A4 210 x 297 mm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HGS創英角ﾎﾟｯﾌﾟ体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フォト アルバム</dc:title>
  <dc:creator>user</dc:creator>
  <cp:lastModifiedBy>KD006@minasehp.jp</cp:lastModifiedBy>
  <cp:revision>390</cp:revision>
  <cp:lastPrinted>2024-10-30T05:10:19Z</cp:lastPrinted>
  <dcterms:created xsi:type="dcterms:W3CDTF">2019-02-08T08:31:54Z</dcterms:created>
  <dcterms:modified xsi:type="dcterms:W3CDTF">2025-12-26T03:51:02Z</dcterms:modified>
</cp:coreProperties>
</file>