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6858000" cy="9906000" type="A4"/>
  <p:notesSz cx="6735763" cy="9866313"/>
  <p:photoAlbum/>
  <p:defaultTextStyle>
    <a:defPPr>
      <a:defRPr lang="ja-JP"/>
    </a:defPPr>
    <a:lvl1pPr marL="0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C1EEA8"/>
    <a:srgbClr val="FFBDFF"/>
    <a:srgbClr val="990000"/>
    <a:srgbClr val="FF99FF"/>
    <a:srgbClr val="00CCFF"/>
    <a:srgbClr val="D3F9FD"/>
    <a:srgbClr val="FFFF66"/>
    <a:srgbClr val="CEF3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356" autoAdjust="0"/>
  </p:normalViewPr>
  <p:slideViewPr>
    <p:cSldViewPr>
      <p:cViewPr varScale="1">
        <p:scale>
          <a:sx n="73" d="100"/>
          <a:sy n="73" d="100"/>
        </p:scale>
        <p:origin x="3222" y="60"/>
      </p:cViewPr>
      <p:guideLst>
        <p:guide orient="horz" pos="3120"/>
        <p:guide pos="21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7" y="1"/>
            <a:ext cx="2918622" cy="493238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579" y="1"/>
            <a:ext cx="2918622" cy="493238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r">
              <a:defRPr sz="1200"/>
            </a:lvl1pPr>
          </a:lstStyle>
          <a:p>
            <a:fld id="{5BBC77E2-1232-4426-8CF1-17E5A12DBCED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7" y="9371509"/>
            <a:ext cx="2918622" cy="493237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579" y="9371509"/>
            <a:ext cx="2918622" cy="493237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r">
              <a:defRPr sz="1200"/>
            </a:lvl1pPr>
          </a:lstStyle>
          <a:p>
            <a:fld id="{167C4F1C-8486-4554-8221-1A3E6F733AE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84" y="0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r">
              <a:defRPr sz="1200"/>
            </a:lvl1pPr>
          </a:lstStyle>
          <a:p>
            <a:fld id="{8A1EC8C0-6807-4D34-8997-E6DE125B81AA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9150" y="741363"/>
            <a:ext cx="25574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8" tIns="45287" rIns="90578" bIns="4528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7"/>
            <a:ext cx="5388610" cy="4439841"/>
          </a:xfrm>
          <a:prstGeom prst="rect">
            <a:avLst/>
          </a:prstGeom>
        </p:spPr>
        <p:txBody>
          <a:bodyPr vert="horz" lIns="90578" tIns="45287" rIns="90578" bIns="4528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0" y="9371287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84" y="9371287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r">
              <a:defRPr sz="1200"/>
            </a:lvl1pPr>
          </a:lstStyle>
          <a:p>
            <a:fld id="{71AF7493-9863-44AF-857F-16C50FC0930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D42BB-5D54-4079-B09F-D9606B5B3BA3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irasutoya.com/2013/09/blog-post_9223.html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F6FFFCB2-51B9-4391-BF85-1EB9B79D8315}"/>
              </a:ext>
            </a:extLst>
          </p:cNvPr>
          <p:cNvSpPr/>
          <p:nvPr/>
        </p:nvSpPr>
        <p:spPr>
          <a:xfrm>
            <a:off x="1560127" y="231128"/>
            <a:ext cx="4060726" cy="2309288"/>
          </a:xfrm>
          <a:prstGeom prst="roundRect">
            <a:avLst/>
          </a:prstGeom>
          <a:solidFill>
            <a:srgbClr val="0000FF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85768A-B5DC-4189-A1DD-EB87F341C82F}"/>
              </a:ext>
            </a:extLst>
          </p:cNvPr>
          <p:cNvSpPr/>
          <p:nvPr/>
        </p:nvSpPr>
        <p:spPr>
          <a:xfrm>
            <a:off x="3592653" y="1509306"/>
            <a:ext cx="1612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b="1" kern="1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便り</a:t>
            </a:r>
            <a:endParaRPr lang="ja-JP" altLang="en-US" sz="4800" b="1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" name="テキスト 31">
            <a:extLst>
              <a:ext uri="{FF2B5EF4-FFF2-40B4-BE49-F238E27FC236}">
                <a16:creationId xmlns:a16="http://schemas.microsoft.com/office/drawing/2014/main" id="{C440B138-5598-496D-9AC4-1BB00986A9D9}"/>
              </a:ext>
            </a:extLst>
          </p:cNvPr>
          <p:cNvSpPr txBox="1"/>
          <p:nvPr/>
        </p:nvSpPr>
        <p:spPr>
          <a:xfrm>
            <a:off x="1703643" y="416705"/>
            <a:ext cx="3943185" cy="651589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3000"/>
              </a:lnSpc>
            </a:pPr>
            <a:r>
              <a:rPr lang="ja-JP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上牧デイ</a:t>
            </a:r>
            <a:r>
              <a:rPr lang="ja-JP" altLang="en-US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サービス</a:t>
            </a:r>
            <a:endParaRPr lang="ja-JP" sz="3600" b="1" kern="100" dirty="0">
              <a:ln w="1905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四角形: メモ 14">
            <a:extLst>
              <a:ext uri="{FF2B5EF4-FFF2-40B4-BE49-F238E27FC236}">
                <a16:creationId xmlns:a16="http://schemas.microsoft.com/office/drawing/2014/main" id="{522CC415-F4C5-43B6-9C5C-90D27F327BE5}"/>
              </a:ext>
            </a:extLst>
          </p:cNvPr>
          <p:cNvSpPr/>
          <p:nvPr/>
        </p:nvSpPr>
        <p:spPr>
          <a:xfrm>
            <a:off x="210872" y="2604684"/>
            <a:ext cx="3590776" cy="4933247"/>
          </a:xfrm>
          <a:prstGeom prst="foldedCorner">
            <a:avLst/>
          </a:prstGeom>
          <a:solidFill>
            <a:srgbClr val="FFBDFF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8C54F7E-0305-4DE6-8FEA-C25903781830}"/>
              </a:ext>
            </a:extLst>
          </p:cNvPr>
          <p:cNvSpPr/>
          <p:nvPr/>
        </p:nvSpPr>
        <p:spPr>
          <a:xfrm>
            <a:off x="326700" y="2600040"/>
            <a:ext cx="4053104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✿</a:t>
            </a:r>
            <a:r>
              <a:rPr lang="en-US" altLang="ja-JP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月の催し物</a:t>
            </a:r>
            <a:endParaRPr lang="en-US" altLang="ja-JP" sz="24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手話コーラス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１１日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管楽合奏団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月行事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24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書道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日程未定　傾聴ボランティア</a:t>
            </a:r>
            <a:endParaRPr lang="en-US" altLang="ja-JP" sz="28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24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ja-JP" altLang="en-US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</p:txBody>
      </p:sp>
      <p:sp>
        <p:nvSpPr>
          <p:cNvPr id="17" name="スクロール: 横 16">
            <a:extLst>
              <a:ext uri="{FF2B5EF4-FFF2-40B4-BE49-F238E27FC236}">
                <a16:creationId xmlns:a16="http://schemas.microsoft.com/office/drawing/2014/main" id="{CD45CE49-DC0C-4CB2-AF91-F15702DEF2D9}"/>
              </a:ext>
            </a:extLst>
          </p:cNvPr>
          <p:cNvSpPr/>
          <p:nvPr/>
        </p:nvSpPr>
        <p:spPr>
          <a:xfrm>
            <a:off x="210871" y="7319599"/>
            <a:ext cx="6436258" cy="2518036"/>
          </a:xfrm>
          <a:prstGeom prst="horizontalScroll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【2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月行事のお知らせ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en-US" altLang="ja-JP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2/2</a:t>
            </a:r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３（月）は</a:t>
            </a:r>
            <a:r>
              <a:rPr lang="en-US" altLang="ja-JP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月行事</a:t>
            </a:r>
            <a:r>
              <a:rPr lang="ja-JP" altLang="en-US" sz="1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を予定しております。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３日（月）は行事の為、入浴はございませんので、予め</a:t>
            </a:r>
            <a:r>
              <a:rPr lang="ja-JP" altLang="en-US" sz="1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ご了承ください。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職員やボランティアの皆様の余興をご用意して、利用者様のお越しを、職員一同、心よりお待ちいたしております。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381175B-5A97-4412-8715-26F6E75F464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649729" y="5303265"/>
            <a:ext cx="1211990" cy="1341468"/>
          </a:xfrm>
          <a:prstGeom prst="rect">
            <a:avLst/>
          </a:prstGeom>
        </p:spPr>
      </p:pic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4AF9DA24-DB74-4667-A1DA-7C081DC5E90A}"/>
              </a:ext>
            </a:extLst>
          </p:cNvPr>
          <p:cNvSpPr/>
          <p:nvPr/>
        </p:nvSpPr>
        <p:spPr>
          <a:xfrm>
            <a:off x="4271596" y="2656542"/>
            <a:ext cx="2525332" cy="2309288"/>
          </a:xfrm>
          <a:prstGeom prst="wedgeRoundRectCallout">
            <a:avLst>
              <a:gd name="adj1" fmla="val 28349"/>
              <a:gd name="adj2" fmla="val 6180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歯科衛生士予定日</a:t>
            </a:r>
            <a:endParaRPr kumimoji="1" lang="en-US" altLang="ja-JP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６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２４日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５日（水）　 ２７日（金）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　　　　　　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の予定となっております。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 descr="通所介護｜フィールケア | 金沢市でデイサービス、訪問介護、居宅介護を行う介護福祉事業所">
            <a:extLst>
              <a:ext uri="{FF2B5EF4-FFF2-40B4-BE49-F238E27FC236}">
                <a16:creationId xmlns:a16="http://schemas.microsoft.com/office/drawing/2014/main" id="{1D3E4AB2-F86C-490B-A948-A6B6D069F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385" y="5004897"/>
            <a:ext cx="1790305" cy="82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9DE92C5-3C86-4030-A0F0-29E47FCD0B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691" y="833188"/>
            <a:ext cx="1598134" cy="159813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E7DD9B6-012E-453E-936F-C65D62E3AE5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54" y="852548"/>
            <a:ext cx="1266964" cy="97697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6205F94-0030-409A-AEE2-456656CC95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52" y="6429748"/>
            <a:ext cx="1191239" cy="1006598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35BB200-D46A-466C-82C8-26D6F223C15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581" y="4913132"/>
            <a:ext cx="804694" cy="804694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246E9D6A-286D-48F9-9B01-36FC8D2DD3C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028" y="3536153"/>
            <a:ext cx="862624" cy="113131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933489B-9AAC-4462-8DFB-9A8DE4257F7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515" y="840752"/>
            <a:ext cx="1218021" cy="939229"/>
          </a:xfrm>
          <a:prstGeom prst="rect">
            <a:avLst/>
          </a:prstGeom>
        </p:spPr>
      </p:pic>
      <p:pic>
        <p:nvPicPr>
          <p:cNvPr id="9" name="図 8" descr="人, 屋内, テーブル, 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AC23D7CD-45AC-6F55-46C0-0F0E3021D25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241" y="5878931"/>
            <a:ext cx="2233225" cy="1681488"/>
          </a:xfrm>
          <a:prstGeom prst="rect">
            <a:avLst/>
          </a:prstGeom>
        </p:spPr>
      </p:pic>
      <p:pic>
        <p:nvPicPr>
          <p:cNvPr id="6" name="図 5" descr="屋内, テーブル, 人, 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D81ABEE-1682-7F57-B40C-F2271547289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719" y="5849001"/>
            <a:ext cx="1355470" cy="180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3901</TotalTime>
  <Words>175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HGS創英角ﾎﾟｯﾌﾟ体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 アルバム</dc:title>
  <dc:creator>user</dc:creator>
  <cp:lastModifiedBy>KD002@minasehp.jp</cp:lastModifiedBy>
  <cp:revision>399</cp:revision>
  <cp:lastPrinted>2025-01-18T08:34:02Z</cp:lastPrinted>
  <dcterms:created xsi:type="dcterms:W3CDTF">2019-02-08T08:31:54Z</dcterms:created>
  <dcterms:modified xsi:type="dcterms:W3CDTF">2026-01-26T06:09:19Z</dcterms:modified>
</cp:coreProperties>
</file>